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59" r:id="rId14"/>
    <p:sldId id="260" r:id="rId15"/>
    <p:sldId id="261" r:id="rId16"/>
    <p:sldId id="279" r:id="rId17"/>
    <p:sldId id="263" r:id="rId18"/>
    <p:sldId id="264" r:id="rId19"/>
    <p:sldId id="262" r:id="rId20"/>
    <p:sldId id="268" r:id="rId21"/>
    <p:sldId id="267" r:id="rId22"/>
    <p:sldId id="26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KherC2zTP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/>
              <a:t>Tradice a zvyky Střední Asie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579" y="4150895"/>
            <a:ext cx="10769600" cy="1499616"/>
          </a:xfrm>
        </p:spPr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Franková, Hanušová, Pokorná</a:t>
            </a:r>
          </a:p>
        </p:txBody>
      </p:sp>
    </p:spTree>
    <p:extLst>
      <p:ext uri="{BB962C8B-B14F-4D97-AF65-F5344CB8AC3E}">
        <p14:creationId xmlns:p14="http://schemas.microsoft.com/office/powerpoint/2010/main" val="193978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Togyz</a:t>
            </a:r>
            <a:r>
              <a:rPr lang="cs-CZ" dirty="0"/>
              <a:t> </a:t>
            </a:r>
            <a:r>
              <a:rPr lang="cs-CZ" dirty="0" err="1"/>
              <a:t>kumalak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Kazašská národní stolní hra</a:t>
            </a:r>
          </a:p>
        </p:txBody>
      </p:sp>
      <p:pic>
        <p:nvPicPr>
          <p:cNvPr id="4" name="Obrázek 3" descr="Togyz_kumalak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79" y="421369"/>
            <a:ext cx="4016056" cy="60325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Kyrgyzstán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317" y="2563900"/>
            <a:ext cx="4381500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1" y="2563898"/>
            <a:ext cx="4095751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76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Tradiční únosy nevěst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Muž si dívku vyhlédne třeba na ulici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Unese jí ke svým rodičům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Nejstarší příslušnice ženichovi rodiny přemlouvá dívku k sňatku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Často fyzické násilí</a:t>
            </a:r>
          </a:p>
          <a:p>
            <a:endParaRPr lang="cs-CZ" dirty="0"/>
          </a:p>
        </p:txBody>
      </p:sp>
      <p:pic>
        <p:nvPicPr>
          <p:cNvPr id="4" name="Obrázek 3" descr="http://img.ct24.cz/cache/616x411/article/42/4198/419730.jpg?135474272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052" y="3842937"/>
            <a:ext cx="4029075" cy="234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18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652" y="1600927"/>
            <a:ext cx="10515600" cy="4351338"/>
          </a:xfrm>
        </p:spPr>
        <p:txBody>
          <a:bodyPr/>
          <a:lstStyle/>
          <a:p>
            <a:r>
              <a:rPr lang="cs-CZ" dirty="0"/>
              <a:t>Kyrgyzové tvrdí, že je tento zvyk starodávným rituálem jejich národa</a:t>
            </a:r>
          </a:p>
          <a:p>
            <a:r>
              <a:rPr lang="cs-CZ" dirty="0"/>
              <a:t>V současnosti muži hrozí za únos dospělé ženy vězení v délce až tří let, za unesení nezletilé dívky je pak sazba dvojnásobná</a:t>
            </a:r>
          </a:p>
          <a:p>
            <a:r>
              <a:rPr lang="cs-CZ" dirty="0"/>
              <a:t>Rodina dívky obvykle únos ani nehlásí</a:t>
            </a:r>
          </a:p>
          <a:p>
            <a:endParaRPr lang="cs-CZ" dirty="0"/>
          </a:p>
        </p:txBody>
      </p:sp>
      <p:pic>
        <p:nvPicPr>
          <p:cNvPr id="4" name="Obrázek 3" descr="http://i.lidovky.cz/11/062/lnc460/JV3be9b6_3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558" y="3916984"/>
            <a:ext cx="3790779" cy="249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5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Koňské polo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Tradiční středoasijské hra</a:t>
            </a:r>
          </a:p>
          <a:p>
            <a:r>
              <a:rPr lang="cs-CZ" dirty="0"/>
              <a:t>Soutěží dvě družstva</a:t>
            </a:r>
          </a:p>
          <a:p>
            <a:r>
              <a:rPr lang="cs-CZ" dirty="0"/>
              <a:t>Cílem je uchvátit torzo bezhlavého kozla a vhodit ho do soupeřovy branky</a:t>
            </a:r>
          </a:p>
          <a:p>
            <a:r>
              <a:rPr lang="cs-CZ" dirty="0"/>
              <a:t>Vítězné družstvo daruje torzo kozla nějakému váženému člověku </a:t>
            </a:r>
          </a:p>
          <a:p>
            <a:endParaRPr lang="cs-CZ" dirty="0"/>
          </a:p>
        </p:txBody>
      </p:sp>
      <p:pic>
        <p:nvPicPr>
          <p:cNvPr id="4" name="Obrázek 3" descr="http://silkroad.euweb.cz/5-krg/n-krg_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709" y="2117559"/>
            <a:ext cx="2448156" cy="308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65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Uzbekistán</a:t>
            </a:r>
          </a:p>
        </p:txBody>
      </p:sp>
      <p:pic>
        <p:nvPicPr>
          <p:cNvPr id="2050" name="Picture 2" descr="https://nocivodomingo.files.wordpress.com/2011/09/uzbekistan_ma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23" y="1937086"/>
            <a:ext cx="4428456" cy="315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www.vlajky-statu.cz/data/vlajky/vlajka-uzbekistan-80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501" y="1937084"/>
            <a:ext cx="4622139" cy="3176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Fergánská</a:t>
            </a:r>
            <a:r>
              <a:rPr lang="cs-CZ" dirty="0"/>
              <a:t> nedělní svatba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Zadlužení rodiny na několik let</a:t>
            </a:r>
          </a:p>
          <a:p>
            <a:r>
              <a:rPr lang="cs-CZ" dirty="0"/>
              <a:t>Hlavní oslava v sobotu</a:t>
            </a:r>
          </a:p>
          <a:p>
            <a:r>
              <a:rPr lang="cs-CZ" dirty="0"/>
              <a:t>Nedělní ranní </a:t>
            </a:r>
            <a:r>
              <a:rPr lang="cs-CZ" dirty="0" err="1"/>
              <a:t>plov</a:t>
            </a:r>
            <a:r>
              <a:rPr lang="cs-CZ" dirty="0"/>
              <a:t> – chystají muži</a:t>
            </a:r>
          </a:p>
          <a:p>
            <a:r>
              <a:rPr lang="cs-CZ" dirty="0"/>
              <a:t>Národní sport </a:t>
            </a:r>
            <a:r>
              <a:rPr lang="cs-CZ" dirty="0" err="1"/>
              <a:t>Ulak</a:t>
            </a:r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22530" name="Picture 2" descr="http://centralasia-adventures.com/image/cache/data/info/uzbekistan/nacionalnie_igri_i_zabavi/kupkari/02_big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827" y="3446421"/>
            <a:ext cx="4083552" cy="306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Uzbecké oděvy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dirty="0"/>
              <a:t>Mužské</a:t>
            </a:r>
          </a:p>
          <a:p>
            <a:r>
              <a:rPr lang="cs-CZ" sz="3200" dirty="0" err="1"/>
              <a:t>Chopon</a:t>
            </a:r>
            <a:endParaRPr lang="cs-CZ" sz="3200" dirty="0"/>
          </a:p>
          <a:p>
            <a:r>
              <a:rPr lang="cs-CZ" sz="3200" dirty="0" err="1"/>
              <a:t>Tubeteyka</a:t>
            </a:r>
            <a:endParaRPr lang="cs-CZ" sz="3200" dirty="0"/>
          </a:p>
          <a:p>
            <a:r>
              <a:rPr lang="cs-CZ" sz="3200" dirty="0" err="1"/>
              <a:t>Kuylak</a:t>
            </a:r>
            <a:endParaRPr lang="cs-CZ" sz="3200" dirty="0"/>
          </a:p>
          <a:p>
            <a:r>
              <a:rPr lang="cs-CZ" sz="3200" dirty="0" err="1"/>
              <a:t>Ishton</a:t>
            </a:r>
            <a:endParaRPr lang="cs-CZ" sz="3200" dirty="0"/>
          </a:p>
        </p:txBody>
      </p:sp>
      <p:pic>
        <p:nvPicPr>
          <p:cNvPr id="5" name="Picture 2" descr="Pictures of Arts &amp; Craf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622" y="4170059"/>
            <a:ext cx="2485622" cy="236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kapterka.com.ua/image/cache/data/bandanistan/tubeteyka-500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409" y="1827356"/>
            <a:ext cx="1970340" cy="197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aditional Uzbek clot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360" y="1827356"/>
            <a:ext cx="3514055" cy="468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Uzbecké oděvy</a:t>
            </a:r>
          </a:p>
        </p:txBody>
      </p:sp>
      <p:pic>
        <p:nvPicPr>
          <p:cNvPr id="20494" name="Picture 14" descr="http://www.orexca.com/images/fotogallery/img_full/1321695285_8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242" y="1403462"/>
            <a:ext cx="3658435" cy="552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Karakalpak traditional clo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73" y="2018857"/>
            <a:ext cx="3017585" cy="402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609600" y="1847469"/>
            <a:ext cx="4258344" cy="4632159"/>
          </a:xfrm>
        </p:spPr>
        <p:txBody>
          <a:bodyPr/>
          <a:lstStyle/>
          <a:p>
            <a:pPr>
              <a:buNone/>
            </a:pPr>
            <a:r>
              <a:rPr lang="cs-CZ" sz="3600" b="1" dirty="0"/>
              <a:t>Ženské</a:t>
            </a:r>
          </a:p>
          <a:p>
            <a:r>
              <a:rPr lang="cs-CZ" dirty="0"/>
              <a:t>Tunika</a:t>
            </a:r>
          </a:p>
          <a:p>
            <a:r>
              <a:rPr lang="cs-CZ" dirty="0"/>
              <a:t>Široké kalhoty</a:t>
            </a:r>
          </a:p>
          <a:p>
            <a:r>
              <a:rPr lang="cs-CZ" dirty="0"/>
              <a:t>Pokrývka hlav</a:t>
            </a:r>
          </a:p>
          <a:p>
            <a:r>
              <a:rPr lang="cs-CZ" dirty="0"/>
              <a:t>Výrazné doplňky</a:t>
            </a:r>
          </a:p>
          <a:p>
            <a:pPr marL="118872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Turkmenistán</a:t>
            </a:r>
          </a:p>
        </p:txBody>
      </p:sp>
      <p:pic>
        <p:nvPicPr>
          <p:cNvPr id="1026" name="Picture 2" descr="http://www.vlajky-statu.cz/data/vlajky/vlajka-turkmenistan-110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833" y="2068638"/>
            <a:ext cx="4680284" cy="3118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catholic-turkmenistan.org/turkmenistan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6" y="2045370"/>
            <a:ext cx="4464552" cy="314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Kazachstán</a:t>
            </a:r>
          </a:p>
        </p:txBody>
      </p:sp>
      <p:pic>
        <p:nvPicPr>
          <p:cNvPr id="4" name="Obrázek 3" descr="kazachstan_kar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889" y="2466753"/>
            <a:ext cx="4315046" cy="316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vlajka-kazachstan-110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23" y="2474794"/>
            <a:ext cx="4784651" cy="318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Pohřeb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Porážení skotu</a:t>
            </a:r>
          </a:p>
          <a:p>
            <a:r>
              <a:rPr lang="cs-CZ" dirty="0"/>
              <a:t>Několikadenní pohřební slavnost</a:t>
            </a:r>
          </a:p>
          <a:p>
            <a:r>
              <a:rPr lang="cs-CZ" dirty="0"/>
              <a:t>Přísný zákaz připravování jídla v domě zemřelého po dobu tří dnů</a:t>
            </a:r>
          </a:p>
          <a:p>
            <a:r>
              <a:rPr lang="cs-CZ" dirty="0"/>
              <a:t>Z domu vynesen nohama napřed na </a:t>
            </a:r>
            <a:r>
              <a:rPr lang="cs-CZ" i="1" dirty="0" err="1"/>
              <a:t>tabutě</a:t>
            </a:r>
            <a:endParaRPr lang="cs-CZ" i="1" dirty="0"/>
          </a:p>
          <a:p>
            <a:r>
              <a:rPr lang="cs-CZ" dirty="0"/>
              <a:t>Účastní se pouze muži</a:t>
            </a:r>
          </a:p>
          <a:p>
            <a:endParaRPr lang="cs-CZ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557" y="340413"/>
            <a:ext cx="10515600" cy="1325563"/>
          </a:xfrm>
        </p:spPr>
        <p:txBody>
          <a:bodyPr/>
          <a:lstStyle/>
          <a:p>
            <a:r>
              <a:rPr lang="cs-CZ" dirty="0"/>
              <a:t>Pestrobarevné koberce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státní vlajce pět vzorů koberců </a:t>
            </a:r>
          </a:p>
          <a:p>
            <a:r>
              <a:rPr lang="cs-CZ" dirty="0"/>
              <a:t>Složité ornamenty </a:t>
            </a:r>
          </a:p>
          <a:p>
            <a:r>
              <a:rPr lang="cs-CZ" dirty="0"/>
              <a:t>Červená barva jako základ</a:t>
            </a:r>
          </a:p>
        </p:txBody>
      </p:sp>
      <p:pic>
        <p:nvPicPr>
          <p:cNvPr id="2050" name="Picture 2" descr="http://www.koberce-company.cz/product_images/0/original_images/44076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618" y="3408531"/>
            <a:ext cx="4576407" cy="30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crwflags.com/fotw/images/t/tm_carp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14"/>
          <a:stretch>
            <a:fillRect/>
          </a:stretch>
        </p:blipFill>
        <p:spPr bwMode="auto">
          <a:xfrm>
            <a:off x="8211206" y="602877"/>
            <a:ext cx="2787935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8305" y="2152690"/>
            <a:ext cx="10769600" cy="1673352"/>
          </a:xfrm>
        </p:spPr>
        <p:txBody>
          <a:bodyPr/>
          <a:lstStyle/>
          <a:p>
            <a:pPr algn="ctr"/>
            <a:r>
              <a:rPr lang="cs-CZ" dirty="0"/>
              <a:t>Děkujeme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Nauryz</a:t>
            </a:r>
            <a:r>
              <a:rPr lang="cs-CZ" dirty="0"/>
              <a:t> (</a:t>
            </a:r>
            <a:r>
              <a:rPr lang="cs-CZ" dirty="0" err="1"/>
              <a:t>Navruz</a:t>
            </a:r>
            <a:r>
              <a:rPr lang="cs-CZ" dirty="0"/>
              <a:t>, </a:t>
            </a:r>
            <a:r>
              <a:rPr lang="cs-CZ" dirty="0" err="1"/>
              <a:t>Nowruz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= „zrození jara“, začátek nového roku</a:t>
            </a:r>
          </a:p>
          <a:p>
            <a:r>
              <a:rPr lang="cs-CZ" dirty="0"/>
              <a:t>21. – 23. března</a:t>
            </a:r>
          </a:p>
          <a:p>
            <a:r>
              <a:rPr lang="cs-CZ" dirty="0"/>
              <a:t>Slaví se již 5000 let</a:t>
            </a:r>
          </a:p>
          <a:p>
            <a:pPr lvl="0"/>
            <a:r>
              <a:rPr lang="cs-CZ" dirty="0"/>
              <a:t>Festivaly, divadelní vystoupení, trhy, hry a soutěže pro veřejnost, tanec, návštěvy příbuzných a přátel</a:t>
            </a:r>
          </a:p>
          <a:p>
            <a:r>
              <a:rPr lang="cs-CZ" dirty="0"/>
              <a:t>Kazašské kroje</a:t>
            </a:r>
          </a:p>
          <a:p>
            <a:r>
              <a:rPr lang="cs-CZ" dirty="0"/>
              <a:t>V </a:t>
            </a:r>
            <a:r>
              <a:rPr lang="cs-CZ" dirty="0" err="1"/>
              <a:t>Astaně</a:t>
            </a:r>
            <a:r>
              <a:rPr lang="cs-CZ" dirty="0"/>
              <a:t> slavnostně ozdobené jurty s prostřenými stoly, kazašské pokrmy</a:t>
            </a:r>
          </a:p>
          <a:p>
            <a:r>
              <a:rPr lang="cs-CZ" dirty="0"/>
              <a:t>V Tádžikistánu např. přeskakování ohně kvůli fyzické a duševní očistě</a:t>
            </a:r>
          </a:p>
          <a:p>
            <a:endParaRPr lang="cs-CZ" dirty="0"/>
          </a:p>
        </p:txBody>
      </p:sp>
      <p:pic>
        <p:nvPicPr>
          <p:cNvPr id="4" name="Obrázek 3" descr="Naury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46" y="252611"/>
            <a:ext cx="4327452" cy="2879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https://www.youtube.com/watch?v=KherC2zTP-Y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svatby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10" y="2658141"/>
            <a:ext cx="2590685" cy="3891516"/>
          </a:xfrm>
          <a:prstGeom prst="rect">
            <a:avLst/>
          </a:prstGeom>
        </p:spPr>
      </p:pic>
      <p:pic>
        <p:nvPicPr>
          <p:cNvPr id="5" name="Obrázek 4" descr="svatby_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02" y="2940330"/>
            <a:ext cx="4428850" cy="2948402"/>
          </a:xfrm>
          <a:prstGeom prst="rect">
            <a:avLst/>
          </a:prstGeom>
        </p:spPr>
      </p:pic>
      <p:pic>
        <p:nvPicPr>
          <p:cNvPr id="6" name="Obrázek 5" descr="svatby_0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97" y="1814232"/>
            <a:ext cx="2239500" cy="3363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Bajga_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9" y="2981920"/>
            <a:ext cx="5075999" cy="3384000"/>
          </a:xfrm>
        </p:spPr>
      </p:pic>
      <p:sp>
        <p:nvSpPr>
          <p:cNvPr id="6" name="TextovéPole 5"/>
          <p:cNvSpPr txBox="1"/>
          <p:nvPr/>
        </p:nvSpPr>
        <p:spPr>
          <a:xfrm>
            <a:off x="489098" y="2243469"/>
            <a:ext cx="395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Bajga</a:t>
            </a:r>
            <a:r>
              <a:rPr lang="cs-CZ" dirty="0"/>
              <a:t> </a:t>
            </a:r>
          </a:p>
        </p:txBody>
      </p:sp>
      <p:pic>
        <p:nvPicPr>
          <p:cNvPr id="7" name="Obrázek 6" descr="Audaryspak_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70" y="2281110"/>
            <a:ext cx="5316278" cy="35391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47638" y="1573618"/>
            <a:ext cx="3912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Audaryspak</a:t>
            </a:r>
            <a:endParaRPr lang="cs-CZ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Kyz_kuu_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" y="2674109"/>
            <a:ext cx="5040000" cy="3355261"/>
          </a:xfrm>
        </p:spPr>
      </p:pic>
      <p:pic>
        <p:nvPicPr>
          <p:cNvPr id="5" name="Obrázek 4" descr="Kume_alu_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786" y="2674512"/>
            <a:ext cx="5040000" cy="33552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9730" y="1988287"/>
            <a:ext cx="374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Kyz </a:t>
            </a:r>
            <a:r>
              <a:rPr lang="cs-CZ" sz="4000" b="1" dirty="0" err="1"/>
              <a:t>kuu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85859" y="2020185"/>
            <a:ext cx="3785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Kume</a:t>
            </a:r>
            <a:r>
              <a:rPr lang="cs-CZ" sz="4000" b="1" dirty="0"/>
              <a:t> </a:t>
            </a:r>
            <a:r>
              <a:rPr lang="cs-CZ" sz="4000" b="1" dirty="0" err="1"/>
              <a:t>alu</a:t>
            </a:r>
            <a:endParaRPr lang="cs-CZ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Zhamby_at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1" y="2333865"/>
            <a:ext cx="5083169" cy="3384000"/>
          </a:xfrm>
        </p:spPr>
      </p:pic>
      <p:pic>
        <p:nvPicPr>
          <p:cNvPr id="5" name="Obrázek 4" descr="Kokpar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889" y="3099816"/>
            <a:ext cx="5083169" cy="3384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4670" y="1637414"/>
            <a:ext cx="316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Zhamby</a:t>
            </a:r>
            <a:r>
              <a:rPr lang="cs-CZ" sz="4000" b="1" dirty="0"/>
              <a:t> </a:t>
            </a:r>
            <a:r>
              <a:rPr lang="cs-CZ" sz="4000" b="1" dirty="0" err="1"/>
              <a:t>atu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32698" y="2402958"/>
            <a:ext cx="325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Kokpar</a:t>
            </a:r>
            <a:endParaRPr lang="cs-CZ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 s dravci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Staří Kazaši využívali k lovu ve stepích i dravé ptáky - orly, sokoly, jestřáby atd.</a:t>
            </a:r>
          </a:p>
          <a:p>
            <a:r>
              <a:rPr lang="cs-CZ" dirty="0"/>
              <a:t>Nyní soutěže</a:t>
            </a:r>
          </a:p>
          <a:p>
            <a:r>
              <a:rPr lang="cs-CZ" dirty="0"/>
              <a:t>Dravec loví živého zajíce</a:t>
            </a:r>
          </a:p>
        </p:txBody>
      </p:sp>
      <p:pic>
        <p:nvPicPr>
          <p:cNvPr id="4" name="Obrázek 3" descr="Ochota_s_pticami_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9832" y="2498652"/>
            <a:ext cx="3068839" cy="4077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Kazakša</a:t>
            </a:r>
            <a:r>
              <a:rPr lang="cs-CZ" dirty="0"/>
              <a:t> </a:t>
            </a:r>
            <a:r>
              <a:rPr lang="cs-CZ" dirty="0" err="1"/>
              <a:t>kures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bojové umění připomínající judo</a:t>
            </a:r>
          </a:p>
          <a:p>
            <a:endParaRPr lang="cs-CZ" dirty="0"/>
          </a:p>
        </p:txBody>
      </p:sp>
      <p:pic>
        <p:nvPicPr>
          <p:cNvPr id="4" name="Obrázek 3" descr="Kazaksa_kures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2937" y="1622849"/>
            <a:ext cx="3543579" cy="4926808"/>
          </a:xfrm>
          <a:prstGeom prst="rect">
            <a:avLst/>
          </a:prstGeom>
        </p:spPr>
      </p:pic>
      <p:pic>
        <p:nvPicPr>
          <p:cNvPr id="5" name="Obrázek 4" descr="Kazaksa_kures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22" y="2700670"/>
            <a:ext cx="4258831" cy="38383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331</Words>
  <Application>Microsoft Office PowerPoint</Application>
  <PresentationFormat>Širokoúhlá obrazovka</PresentationFormat>
  <Paragraphs>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Corbel</vt:lpstr>
      <vt:lpstr>Wingdings</vt:lpstr>
      <vt:lpstr>Wingdings 2</vt:lpstr>
      <vt:lpstr>Wingdings 3</vt:lpstr>
      <vt:lpstr>Modul</vt:lpstr>
      <vt:lpstr>Tradice a zvyky Střední Asie</vt:lpstr>
      <vt:lpstr>Kazachstán</vt:lpstr>
      <vt:lpstr>Nauryz (Navruz, Nowruz)</vt:lpstr>
      <vt:lpstr>Svatba</vt:lpstr>
      <vt:lpstr>Tradice na koních</vt:lpstr>
      <vt:lpstr>Tradice na koních</vt:lpstr>
      <vt:lpstr>Tradice na koních</vt:lpstr>
      <vt:lpstr>Lov s dravci</vt:lpstr>
      <vt:lpstr>Kazakša kures</vt:lpstr>
      <vt:lpstr>Togyz kumalak</vt:lpstr>
      <vt:lpstr>Kyrgyzstán</vt:lpstr>
      <vt:lpstr>Tradiční únosy nevěst</vt:lpstr>
      <vt:lpstr>Prezentace aplikace PowerPoint</vt:lpstr>
      <vt:lpstr>Koňské polo</vt:lpstr>
      <vt:lpstr>Uzbekistán</vt:lpstr>
      <vt:lpstr>Fergánská nedělní svatba</vt:lpstr>
      <vt:lpstr>Uzbecké oděvy</vt:lpstr>
      <vt:lpstr>Uzbecké oděvy</vt:lpstr>
      <vt:lpstr>Turkmenistán</vt:lpstr>
      <vt:lpstr>Pohřeb </vt:lpstr>
      <vt:lpstr>Pestrobarevné koberce</vt:lpstr>
      <vt:lpstr>Děkujeme za pozornost</vt:lpstr>
    </vt:vector>
  </TitlesOfParts>
  <Company>CZU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Tradice a zvyky Střední Asie</dc:title>
  <dc:creator>JIH-16</dc:creator>
  <cp:lastModifiedBy>Kokaisl Petr</cp:lastModifiedBy>
  <cp:revision>30</cp:revision>
  <dcterms:created xsi:type="dcterms:W3CDTF">2015-04-01T13:58:18Z</dcterms:created>
  <dcterms:modified xsi:type="dcterms:W3CDTF">2023-04-10T18:04:00Z</dcterms:modified>
</cp:coreProperties>
</file>