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752" r:id="rId2"/>
  </p:sldMasterIdLst>
  <p:sldIdLst>
    <p:sldId id="256" r:id="rId3"/>
    <p:sldId id="259" r:id="rId4"/>
    <p:sldId id="267" r:id="rId5"/>
    <p:sldId id="260" r:id="rId6"/>
    <p:sldId id="261" r:id="rId7"/>
    <p:sldId id="269" r:id="rId8"/>
    <p:sldId id="263" r:id="rId9"/>
    <p:sldId id="266" r:id="rId10"/>
    <p:sldId id="262" r:id="rId11"/>
    <p:sldId id="268" r:id="rId12"/>
    <p:sldId id="265" r:id="rId13"/>
    <p:sldId id="264" r:id="rId14"/>
    <p:sldId id="270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D2BAF0-B616-4DC6-A912-30ABF238DB8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584593-D680-4D04-9E64-FAEC8A1D68AF}">
      <dgm:prSet custT="1"/>
      <dgm:spPr/>
      <dgm:t>
        <a:bodyPr/>
        <a:lstStyle/>
        <a:p>
          <a:r>
            <a: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Placené vs. neplacené</a:t>
          </a:r>
          <a:r>
            <a:rPr lang="cs-CZ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</a:t>
          </a:r>
          <a:endParaRPr lang="en-US" sz="3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534673E-385D-467F-8D46-E54D74C0A078}" type="parTrans" cxnId="{72B1C2C2-F3E1-4FD1-8857-2E4C35049D20}">
      <dgm:prSet/>
      <dgm:spPr/>
      <dgm:t>
        <a:bodyPr/>
        <a:lstStyle/>
        <a:p>
          <a:endParaRPr lang="en-US"/>
        </a:p>
      </dgm:t>
    </dgm:pt>
    <dgm:pt modelId="{A612019E-8451-4F6D-B317-089533FAE883}" type="sibTrans" cxnId="{72B1C2C2-F3E1-4FD1-8857-2E4C35049D20}">
      <dgm:prSet/>
      <dgm:spPr/>
      <dgm:t>
        <a:bodyPr/>
        <a:lstStyle/>
        <a:p>
          <a:endParaRPr lang="en-US"/>
        </a:p>
      </dgm:t>
    </dgm:pt>
    <dgm:pt modelId="{E7AF6230-78DC-493D-B6BB-E39B67905755}">
      <dgm:prSet custT="1"/>
      <dgm:spPr/>
      <dgm:t>
        <a:bodyPr/>
        <a:lstStyle/>
        <a:p>
          <a:r>
            <a:rPr lang="cs-CZ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Placené</a:t>
          </a:r>
          <a:r>
            <a:rPr lang="cs-CZ" sz="2400" b="1" dirty="0"/>
            <a:t> (Open Access)</a:t>
          </a:r>
          <a:r>
            <a:rPr lang="cs-CZ" sz="2400" dirty="0"/>
            <a:t>:</a:t>
          </a:r>
          <a:endParaRPr lang="en-US" sz="2400" dirty="0"/>
        </a:p>
      </dgm:t>
    </dgm:pt>
    <dgm:pt modelId="{3483F2C4-0913-4D30-86C2-EA1C5308B40F}" type="parTrans" cxnId="{BEFF909A-11AF-4CE8-8E7B-0348A91846E0}">
      <dgm:prSet/>
      <dgm:spPr/>
      <dgm:t>
        <a:bodyPr/>
        <a:lstStyle/>
        <a:p>
          <a:endParaRPr lang="en-US"/>
        </a:p>
      </dgm:t>
    </dgm:pt>
    <dgm:pt modelId="{A85ABC5D-A51C-4C3A-83C8-745E90DB0AB4}" type="sibTrans" cxnId="{BEFF909A-11AF-4CE8-8E7B-0348A91846E0}">
      <dgm:prSet/>
      <dgm:spPr/>
      <dgm:t>
        <a:bodyPr/>
        <a:lstStyle/>
        <a:p>
          <a:endParaRPr lang="en-US"/>
        </a:p>
      </dgm:t>
    </dgm:pt>
    <dgm:pt modelId="{148AF66A-8720-40C2-A322-99C395075844}">
      <dgm:prSet custT="1"/>
      <dgm:spPr/>
      <dgm:t>
        <a:bodyPr/>
        <a:lstStyle/>
        <a:p>
          <a:r>
            <a:rPr lang="cs-CZ" sz="1600"/>
            <a:t>Autor platí poplatek, článek je dostupný zdarma pro čtenáře.</a:t>
          </a:r>
          <a:endParaRPr lang="en-US" sz="1600"/>
        </a:p>
      </dgm:t>
    </dgm:pt>
    <dgm:pt modelId="{E2C2C931-85C5-4799-9ADA-54FF2A610209}" type="parTrans" cxnId="{11B9984D-DDCD-459B-A52E-A934B2E9C0E2}">
      <dgm:prSet/>
      <dgm:spPr/>
      <dgm:t>
        <a:bodyPr/>
        <a:lstStyle/>
        <a:p>
          <a:endParaRPr lang="en-US"/>
        </a:p>
      </dgm:t>
    </dgm:pt>
    <dgm:pt modelId="{3D0E5FFE-7773-4365-8221-C8B79CC9B620}" type="sibTrans" cxnId="{11B9984D-DDCD-459B-A52E-A934B2E9C0E2}">
      <dgm:prSet/>
      <dgm:spPr/>
      <dgm:t>
        <a:bodyPr/>
        <a:lstStyle/>
        <a:p>
          <a:endParaRPr lang="en-US"/>
        </a:p>
      </dgm:t>
    </dgm:pt>
    <dgm:pt modelId="{3F35139C-D4F7-497A-B1ED-92EAFD7F99CC}">
      <dgm:prSet custT="1"/>
      <dgm:spPr/>
      <dgm:t>
        <a:bodyPr/>
        <a:lstStyle/>
        <a:p>
          <a:r>
            <a:rPr lang="cs-CZ" sz="1600" b="1" dirty="0"/>
            <a:t>Výhody</a:t>
          </a:r>
          <a:r>
            <a:rPr lang="cs-CZ" sz="1600" dirty="0"/>
            <a:t>: široká dostupnost, větší citovanost.</a:t>
          </a:r>
          <a:endParaRPr lang="en-US" sz="1600" dirty="0"/>
        </a:p>
      </dgm:t>
    </dgm:pt>
    <dgm:pt modelId="{AC83E226-288A-4909-9F8C-6DD81FECAFA7}" type="parTrans" cxnId="{778AC274-CD4B-497B-A95B-6EAE0D878436}">
      <dgm:prSet/>
      <dgm:spPr/>
      <dgm:t>
        <a:bodyPr/>
        <a:lstStyle/>
        <a:p>
          <a:endParaRPr lang="en-US"/>
        </a:p>
      </dgm:t>
    </dgm:pt>
    <dgm:pt modelId="{1A11A7D9-B894-4F5D-BB75-426C57F97364}" type="sibTrans" cxnId="{778AC274-CD4B-497B-A95B-6EAE0D878436}">
      <dgm:prSet/>
      <dgm:spPr/>
      <dgm:t>
        <a:bodyPr/>
        <a:lstStyle/>
        <a:p>
          <a:endParaRPr lang="en-US"/>
        </a:p>
      </dgm:t>
    </dgm:pt>
    <dgm:pt modelId="{75594109-A565-46B7-A7E2-487AF193B6FB}">
      <dgm:prSet custT="1"/>
      <dgm:spPr/>
      <dgm:t>
        <a:bodyPr/>
        <a:lstStyle/>
        <a:p>
          <a:r>
            <a:rPr lang="cs-CZ" sz="1600" b="1" dirty="0">
              <a:latin typeface="Arial" panose="020B0604020202020204" pitchFamily="34" charset="0"/>
              <a:cs typeface="Arial" panose="020B0604020202020204" pitchFamily="34" charset="0"/>
            </a:rPr>
            <a:t>Nevýhody</a:t>
          </a:r>
          <a:r>
            <a:rPr lang="cs-CZ" sz="1600" dirty="0"/>
            <a:t>: vysoké poplatky, riziko nízké kvality (predátorské časopisy).</a:t>
          </a:r>
          <a:endParaRPr lang="en-US" sz="1600" dirty="0"/>
        </a:p>
      </dgm:t>
    </dgm:pt>
    <dgm:pt modelId="{DC69F544-D1B4-4D10-810A-19F228ADEE01}" type="parTrans" cxnId="{776F7598-13A0-42DC-A374-10D30F3AF5DA}">
      <dgm:prSet/>
      <dgm:spPr/>
      <dgm:t>
        <a:bodyPr/>
        <a:lstStyle/>
        <a:p>
          <a:endParaRPr lang="en-US"/>
        </a:p>
      </dgm:t>
    </dgm:pt>
    <dgm:pt modelId="{BC232851-70C3-4E50-AF81-B27991DB6D1B}" type="sibTrans" cxnId="{776F7598-13A0-42DC-A374-10D30F3AF5DA}">
      <dgm:prSet/>
      <dgm:spPr/>
      <dgm:t>
        <a:bodyPr/>
        <a:lstStyle/>
        <a:p>
          <a:endParaRPr lang="en-US"/>
        </a:p>
      </dgm:t>
    </dgm:pt>
    <dgm:pt modelId="{231AD4C4-6F27-471D-A851-EE387A0B5179}">
      <dgm:prSet custT="1"/>
      <dgm:spPr/>
      <dgm:t>
        <a:bodyPr/>
        <a:lstStyle/>
        <a:p>
          <a:r>
            <a:rPr lang="cs-CZ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Neplacené (autorem)</a:t>
          </a:r>
          <a:r>
            <a:rPr lang="cs-C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</a:t>
          </a:r>
          <a:endParaRPr lang="en-US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934A1D1-2002-47CF-9160-2E63F1DFF92D}" type="parTrans" cxnId="{6BCE9017-21D2-4A95-B449-32A706943D5B}">
      <dgm:prSet/>
      <dgm:spPr/>
      <dgm:t>
        <a:bodyPr/>
        <a:lstStyle/>
        <a:p>
          <a:endParaRPr lang="en-US"/>
        </a:p>
      </dgm:t>
    </dgm:pt>
    <dgm:pt modelId="{ECB37220-E36E-4ED0-B301-50C3C45A02AD}" type="sibTrans" cxnId="{6BCE9017-21D2-4A95-B449-32A706943D5B}">
      <dgm:prSet/>
      <dgm:spPr/>
      <dgm:t>
        <a:bodyPr/>
        <a:lstStyle/>
        <a:p>
          <a:endParaRPr lang="en-US"/>
        </a:p>
      </dgm:t>
    </dgm:pt>
    <dgm:pt modelId="{DB36A861-F023-4E14-9BA4-D30C78F5DD4E}">
      <dgm:prSet custT="1"/>
      <dgm:spPr/>
      <dgm:t>
        <a:bodyPr/>
        <a:lstStyle/>
        <a:p>
          <a:r>
            <a:rPr lang="cs-CZ" sz="1600" dirty="0"/>
            <a:t>Článek zdarma pro autora, přístup je placený čtenářem nebo institucí.</a:t>
          </a:r>
          <a:endParaRPr lang="en-US" sz="1600" dirty="0"/>
        </a:p>
      </dgm:t>
    </dgm:pt>
    <dgm:pt modelId="{F5BDCEA8-41F7-47C4-9C86-9955544A1AB1}" type="parTrans" cxnId="{91D4DFAD-D6F8-4E51-BDD9-864AB70CD290}">
      <dgm:prSet/>
      <dgm:spPr/>
      <dgm:t>
        <a:bodyPr/>
        <a:lstStyle/>
        <a:p>
          <a:endParaRPr lang="en-US"/>
        </a:p>
      </dgm:t>
    </dgm:pt>
    <dgm:pt modelId="{CD1DB72D-D9BD-48C4-AEB1-26C726EE1A58}" type="sibTrans" cxnId="{91D4DFAD-D6F8-4E51-BDD9-864AB70CD290}">
      <dgm:prSet/>
      <dgm:spPr/>
      <dgm:t>
        <a:bodyPr/>
        <a:lstStyle/>
        <a:p>
          <a:endParaRPr lang="en-US"/>
        </a:p>
      </dgm:t>
    </dgm:pt>
    <dgm:pt modelId="{7B41052C-D089-45A1-8A0A-DD0C1E73BFA3}">
      <dgm:prSet custT="1"/>
      <dgm:spPr/>
      <dgm:t>
        <a:bodyPr/>
        <a:lstStyle/>
        <a:p>
          <a:r>
            <a:rPr lang="cs-CZ" sz="1600" b="1"/>
            <a:t>Výhody</a:t>
          </a:r>
          <a:r>
            <a:rPr lang="cs-CZ" sz="1600"/>
            <a:t>: bez nákladů pro autora, prestižnější časopisy.</a:t>
          </a:r>
          <a:endParaRPr lang="en-US" sz="1600"/>
        </a:p>
      </dgm:t>
    </dgm:pt>
    <dgm:pt modelId="{A56B12A5-C6DC-444C-93E5-BAEB0826E931}" type="parTrans" cxnId="{170DB3F5-41E1-40E9-A6F2-05C2D52E735D}">
      <dgm:prSet/>
      <dgm:spPr/>
      <dgm:t>
        <a:bodyPr/>
        <a:lstStyle/>
        <a:p>
          <a:endParaRPr lang="en-US"/>
        </a:p>
      </dgm:t>
    </dgm:pt>
    <dgm:pt modelId="{70856731-4767-4074-9AB6-F18932F37C81}" type="sibTrans" cxnId="{170DB3F5-41E1-40E9-A6F2-05C2D52E735D}">
      <dgm:prSet/>
      <dgm:spPr/>
      <dgm:t>
        <a:bodyPr/>
        <a:lstStyle/>
        <a:p>
          <a:endParaRPr lang="en-US"/>
        </a:p>
      </dgm:t>
    </dgm:pt>
    <dgm:pt modelId="{E1DFCBA6-409D-4C63-AB63-C20CE6832AE8}">
      <dgm:prSet custT="1"/>
      <dgm:spPr/>
      <dgm:t>
        <a:bodyPr/>
        <a:lstStyle/>
        <a:p>
          <a:r>
            <a:rPr lang="cs-CZ" sz="1600" b="1" dirty="0"/>
            <a:t>Nevýhody</a:t>
          </a:r>
          <a:r>
            <a:rPr lang="cs-CZ" sz="1600" dirty="0"/>
            <a:t>: omezený přístup, delší recenzní proces.</a:t>
          </a:r>
          <a:endParaRPr lang="en-US" sz="1600" dirty="0"/>
        </a:p>
      </dgm:t>
    </dgm:pt>
    <dgm:pt modelId="{7403588E-46C0-4F29-B4E9-70EE8E6D80BF}" type="parTrans" cxnId="{02F6D6B3-A78C-46E8-B815-22F9738A3C3E}">
      <dgm:prSet/>
      <dgm:spPr/>
      <dgm:t>
        <a:bodyPr/>
        <a:lstStyle/>
        <a:p>
          <a:endParaRPr lang="en-US"/>
        </a:p>
      </dgm:t>
    </dgm:pt>
    <dgm:pt modelId="{04C74B74-B380-4179-A23A-998B64F9C5F6}" type="sibTrans" cxnId="{02F6D6B3-A78C-46E8-B815-22F9738A3C3E}">
      <dgm:prSet/>
      <dgm:spPr/>
      <dgm:t>
        <a:bodyPr/>
        <a:lstStyle/>
        <a:p>
          <a:endParaRPr lang="en-US"/>
        </a:p>
      </dgm:t>
    </dgm:pt>
    <dgm:pt modelId="{FA514805-AD24-4083-B6F0-98A5D5BDE049}">
      <dgm:prSet custT="1"/>
      <dgm:spPr/>
      <dgm:t>
        <a:bodyPr/>
        <a:lstStyle/>
        <a:p>
          <a:r>
            <a:rPr lang="cs-CZ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Open Access bez poplatků</a:t>
          </a:r>
        </a:p>
        <a:p>
          <a:r>
            <a:rPr lang="cs-CZ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</a:t>
          </a:r>
          <a:r>
            <a:rPr lang="cs-CZ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otevřený přístup</a:t>
          </a:r>
          <a:r>
            <a:rPr lang="cs-CZ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a nulové poplatky pro autory).</a:t>
          </a:r>
          <a:endParaRPr lang="en-US" sz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A1C43A4-1FE3-42AC-B0C1-87AE99C74499}" type="parTrans" cxnId="{A35C14E2-3B6A-4B0B-AE4C-7B0972157F9D}">
      <dgm:prSet/>
      <dgm:spPr/>
      <dgm:t>
        <a:bodyPr/>
        <a:lstStyle/>
        <a:p>
          <a:endParaRPr lang="en-US"/>
        </a:p>
      </dgm:t>
    </dgm:pt>
    <dgm:pt modelId="{99F314C8-C3E6-480D-91F0-1953AF5EF4E1}" type="sibTrans" cxnId="{A35C14E2-3B6A-4B0B-AE4C-7B0972157F9D}">
      <dgm:prSet/>
      <dgm:spPr/>
      <dgm:t>
        <a:bodyPr/>
        <a:lstStyle/>
        <a:p>
          <a:endParaRPr lang="en-US"/>
        </a:p>
      </dgm:t>
    </dgm:pt>
    <dgm:pt modelId="{6E420665-2834-4014-A440-1AFB6D7E5A2C}">
      <dgm:prSet custT="1"/>
      <dgm:spPr/>
      <dgm:t>
        <a:bodyPr/>
        <a:lstStyle/>
        <a:p>
          <a:r>
            <a:rPr lang="cs-CZ" sz="1600" b="1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Výhody</a:t>
          </a:r>
          <a:r>
            <a:rPr lang="cs-CZ" sz="160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: dostupnost pro čtenáře i bez finanční bariéry pro autora.</a:t>
          </a:r>
          <a:endParaRPr lang="en-US" sz="1600" dirty="0"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64DDAFE-2531-46F6-BAFD-7B0F42D32A5E}" type="parTrans" cxnId="{894C4D42-4E28-423E-86B2-B66FAD26E889}">
      <dgm:prSet/>
      <dgm:spPr/>
      <dgm:t>
        <a:bodyPr/>
        <a:lstStyle/>
        <a:p>
          <a:endParaRPr lang="en-US"/>
        </a:p>
      </dgm:t>
    </dgm:pt>
    <dgm:pt modelId="{9E938FE1-BF0D-476C-8172-D50273EC6B3B}" type="sibTrans" cxnId="{894C4D42-4E28-423E-86B2-B66FAD26E889}">
      <dgm:prSet/>
      <dgm:spPr/>
      <dgm:t>
        <a:bodyPr/>
        <a:lstStyle/>
        <a:p>
          <a:endParaRPr lang="en-US"/>
        </a:p>
      </dgm:t>
    </dgm:pt>
    <dgm:pt modelId="{BF6EFC37-AB2B-4814-AAA3-B354E889F98A}">
      <dgm:prSet custT="1"/>
      <dgm:spPr/>
      <dgm:t>
        <a:bodyPr/>
        <a:lstStyle/>
        <a:p>
          <a:r>
            <a:rPr lang="cs-CZ" sz="1600" b="1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Nevýhody</a:t>
          </a:r>
          <a:r>
            <a:rPr lang="cs-CZ" sz="160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: Tento model je méně obvyklý, protože vyžaduje alternativní zdroje financování (např. granty, institucionální podporu).</a:t>
          </a:r>
          <a:endParaRPr lang="en-US" sz="1600" dirty="0"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883FFB2-0807-4A74-B3FB-84BD9E357D8A}" type="parTrans" cxnId="{66416D1F-92AB-46E1-A264-6CDC3C9468BD}">
      <dgm:prSet/>
      <dgm:spPr/>
      <dgm:t>
        <a:bodyPr/>
        <a:lstStyle/>
        <a:p>
          <a:endParaRPr lang="en-US"/>
        </a:p>
      </dgm:t>
    </dgm:pt>
    <dgm:pt modelId="{0F7D6616-D047-4C40-85CD-FAFC10B18F21}" type="sibTrans" cxnId="{66416D1F-92AB-46E1-A264-6CDC3C9468BD}">
      <dgm:prSet/>
      <dgm:spPr/>
      <dgm:t>
        <a:bodyPr/>
        <a:lstStyle/>
        <a:p>
          <a:endParaRPr lang="en-US"/>
        </a:p>
      </dgm:t>
    </dgm:pt>
    <dgm:pt modelId="{C1CED658-A4C6-4775-8277-9E2484E53F5F}" type="pres">
      <dgm:prSet presAssocID="{F1D2BAF0-B616-4DC6-A912-30ABF238DB8F}" presName="Name0" presStyleCnt="0">
        <dgm:presLayoutVars>
          <dgm:dir/>
          <dgm:animLvl val="lvl"/>
          <dgm:resizeHandles val="exact"/>
        </dgm:presLayoutVars>
      </dgm:prSet>
      <dgm:spPr/>
    </dgm:pt>
    <dgm:pt modelId="{CDFEC944-00F5-4F50-A3DE-EA70FF09A4CA}" type="pres">
      <dgm:prSet presAssocID="{4E584593-D680-4D04-9E64-FAEC8A1D68AF}" presName="linNode" presStyleCnt="0"/>
      <dgm:spPr/>
    </dgm:pt>
    <dgm:pt modelId="{AA4D385C-C117-4FF8-8BED-E991F9C85663}" type="pres">
      <dgm:prSet presAssocID="{4E584593-D680-4D04-9E64-FAEC8A1D68AF}" presName="parentText" presStyleLbl="node1" presStyleIdx="0" presStyleCnt="4" custScaleX="277778" custScaleY="29927">
        <dgm:presLayoutVars>
          <dgm:chMax val="1"/>
          <dgm:bulletEnabled val="1"/>
        </dgm:presLayoutVars>
      </dgm:prSet>
      <dgm:spPr/>
    </dgm:pt>
    <dgm:pt modelId="{45404B97-0EE7-41D0-B6A0-5EECC1902DB0}" type="pres">
      <dgm:prSet presAssocID="{A612019E-8451-4F6D-B317-089533FAE883}" presName="sp" presStyleCnt="0"/>
      <dgm:spPr/>
    </dgm:pt>
    <dgm:pt modelId="{58AF0A06-767A-4B98-A39F-D43CA689DB0F}" type="pres">
      <dgm:prSet presAssocID="{E7AF6230-78DC-493D-B6BB-E39B67905755}" presName="linNode" presStyleCnt="0"/>
      <dgm:spPr/>
    </dgm:pt>
    <dgm:pt modelId="{D2CFAB67-004F-41BD-9DD8-8D8E22F0B29D}" type="pres">
      <dgm:prSet presAssocID="{E7AF6230-78DC-493D-B6BB-E39B67905755}" presName="parentText" presStyleLbl="node1" presStyleIdx="1" presStyleCnt="4" custScaleY="78545">
        <dgm:presLayoutVars>
          <dgm:chMax val="1"/>
          <dgm:bulletEnabled val="1"/>
        </dgm:presLayoutVars>
      </dgm:prSet>
      <dgm:spPr/>
    </dgm:pt>
    <dgm:pt modelId="{B25A5E46-68EA-41E3-8681-B007D4547132}" type="pres">
      <dgm:prSet presAssocID="{E7AF6230-78DC-493D-B6BB-E39B67905755}" presName="descendantText" presStyleLbl="alignAccFollowNode1" presStyleIdx="0" presStyleCnt="3">
        <dgm:presLayoutVars>
          <dgm:bulletEnabled val="1"/>
        </dgm:presLayoutVars>
      </dgm:prSet>
      <dgm:spPr/>
    </dgm:pt>
    <dgm:pt modelId="{9EE29733-F76D-4328-A96E-5F3F6765D44C}" type="pres">
      <dgm:prSet presAssocID="{A85ABC5D-A51C-4C3A-83C8-745E90DB0AB4}" presName="sp" presStyleCnt="0"/>
      <dgm:spPr/>
    </dgm:pt>
    <dgm:pt modelId="{7786E3B6-3561-492C-B489-58AE1D791093}" type="pres">
      <dgm:prSet presAssocID="{231AD4C4-6F27-471D-A851-EE387A0B5179}" presName="linNode" presStyleCnt="0"/>
      <dgm:spPr/>
    </dgm:pt>
    <dgm:pt modelId="{DD0D634A-4F3E-4588-B171-7027878E5093}" type="pres">
      <dgm:prSet presAssocID="{231AD4C4-6F27-471D-A851-EE387A0B5179}" presName="parentText" presStyleLbl="node1" presStyleIdx="2" presStyleCnt="4" custScaleY="78072">
        <dgm:presLayoutVars>
          <dgm:chMax val="1"/>
          <dgm:bulletEnabled val="1"/>
        </dgm:presLayoutVars>
      </dgm:prSet>
      <dgm:spPr/>
    </dgm:pt>
    <dgm:pt modelId="{4A5D2683-8BE1-43DB-8991-EAAD40E0A76B}" type="pres">
      <dgm:prSet presAssocID="{231AD4C4-6F27-471D-A851-EE387A0B5179}" presName="descendantText" presStyleLbl="alignAccFollowNode1" presStyleIdx="1" presStyleCnt="3">
        <dgm:presLayoutVars>
          <dgm:bulletEnabled val="1"/>
        </dgm:presLayoutVars>
      </dgm:prSet>
      <dgm:spPr/>
    </dgm:pt>
    <dgm:pt modelId="{F0FFBBC1-A9A9-4246-A912-E29FB96E048F}" type="pres">
      <dgm:prSet presAssocID="{ECB37220-E36E-4ED0-B301-50C3C45A02AD}" presName="sp" presStyleCnt="0"/>
      <dgm:spPr/>
    </dgm:pt>
    <dgm:pt modelId="{42E1738B-988B-407C-9C54-77570333F152}" type="pres">
      <dgm:prSet presAssocID="{FA514805-AD24-4083-B6F0-98A5D5BDE049}" presName="linNode" presStyleCnt="0"/>
      <dgm:spPr/>
    </dgm:pt>
    <dgm:pt modelId="{284E6D81-E619-478F-8AF2-1562F4C6A1D8}" type="pres">
      <dgm:prSet presAssocID="{FA514805-AD24-4083-B6F0-98A5D5BDE049}" presName="parentText" presStyleLbl="node1" presStyleIdx="3" presStyleCnt="4" custScaleY="80191">
        <dgm:presLayoutVars>
          <dgm:chMax val="1"/>
          <dgm:bulletEnabled val="1"/>
        </dgm:presLayoutVars>
      </dgm:prSet>
      <dgm:spPr/>
    </dgm:pt>
    <dgm:pt modelId="{33F478C7-7294-463A-8325-48D35549229E}" type="pres">
      <dgm:prSet presAssocID="{FA514805-AD24-4083-B6F0-98A5D5BDE049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6BCE9017-21D2-4A95-B449-32A706943D5B}" srcId="{F1D2BAF0-B616-4DC6-A912-30ABF238DB8F}" destId="{231AD4C4-6F27-471D-A851-EE387A0B5179}" srcOrd="2" destOrd="0" parTransId="{F934A1D1-2002-47CF-9160-2E63F1DFF92D}" sibTransId="{ECB37220-E36E-4ED0-B301-50C3C45A02AD}"/>
    <dgm:cxn modelId="{CDF26B1A-7776-48F5-B6C8-7902CE276C8D}" type="presOf" srcId="{6E420665-2834-4014-A440-1AFB6D7E5A2C}" destId="{33F478C7-7294-463A-8325-48D35549229E}" srcOrd="0" destOrd="0" presId="urn:microsoft.com/office/officeart/2005/8/layout/vList5"/>
    <dgm:cxn modelId="{66416D1F-92AB-46E1-A264-6CDC3C9468BD}" srcId="{FA514805-AD24-4083-B6F0-98A5D5BDE049}" destId="{BF6EFC37-AB2B-4814-AAA3-B354E889F98A}" srcOrd="1" destOrd="0" parTransId="{A883FFB2-0807-4A74-B3FB-84BD9E357D8A}" sibTransId="{0F7D6616-D047-4C40-85CD-FAFC10B18F21}"/>
    <dgm:cxn modelId="{EBB39527-3769-4999-AC6F-58F4FF1977C1}" type="presOf" srcId="{75594109-A565-46B7-A7E2-487AF193B6FB}" destId="{B25A5E46-68EA-41E3-8681-B007D4547132}" srcOrd="0" destOrd="2" presId="urn:microsoft.com/office/officeart/2005/8/layout/vList5"/>
    <dgm:cxn modelId="{34C1125C-E009-4FF6-8DC7-29479EDB41DD}" type="presOf" srcId="{E1DFCBA6-409D-4C63-AB63-C20CE6832AE8}" destId="{4A5D2683-8BE1-43DB-8991-EAAD40E0A76B}" srcOrd="0" destOrd="2" presId="urn:microsoft.com/office/officeart/2005/8/layout/vList5"/>
    <dgm:cxn modelId="{894C4D42-4E28-423E-86B2-B66FAD26E889}" srcId="{FA514805-AD24-4083-B6F0-98A5D5BDE049}" destId="{6E420665-2834-4014-A440-1AFB6D7E5A2C}" srcOrd="0" destOrd="0" parTransId="{564DDAFE-2531-46F6-BAFD-7B0F42D32A5E}" sibTransId="{9E938FE1-BF0D-476C-8172-D50273EC6B3B}"/>
    <dgm:cxn modelId="{11B9984D-DDCD-459B-A52E-A934B2E9C0E2}" srcId="{E7AF6230-78DC-493D-B6BB-E39B67905755}" destId="{148AF66A-8720-40C2-A322-99C395075844}" srcOrd="0" destOrd="0" parTransId="{E2C2C931-85C5-4799-9ADA-54FF2A610209}" sibTransId="{3D0E5FFE-7773-4365-8221-C8B79CC9B620}"/>
    <dgm:cxn modelId="{778AC274-CD4B-497B-A95B-6EAE0D878436}" srcId="{E7AF6230-78DC-493D-B6BB-E39B67905755}" destId="{3F35139C-D4F7-497A-B1ED-92EAFD7F99CC}" srcOrd="1" destOrd="0" parTransId="{AC83E226-288A-4909-9F8C-6DD81FECAFA7}" sibTransId="{1A11A7D9-B894-4F5D-BB75-426C57F97364}"/>
    <dgm:cxn modelId="{31DBD656-F208-4FA8-9F7F-E5EE4D8D7B44}" type="presOf" srcId="{231AD4C4-6F27-471D-A851-EE387A0B5179}" destId="{DD0D634A-4F3E-4588-B171-7027878E5093}" srcOrd="0" destOrd="0" presId="urn:microsoft.com/office/officeart/2005/8/layout/vList5"/>
    <dgm:cxn modelId="{776F7598-13A0-42DC-A374-10D30F3AF5DA}" srcId="{E7AF6230-78DC-493D-B6BB-E39B67905755}" destId="{75594109-A565-46B7-A7E2-487AF193B6FB}" srcOrd="2" destOrd="0" parTransId="{DC69F544-D1B4-4D10-810A-19F228ADEE01}" sibTransId="{BC232851-70C3-4E50-AF81-B27991DB6D1B}"/>
    <dgm:cxn modelId="{BEFF909A-11AF-4CE8-8E7B-0348A91846E0}" srcId="{F1D2BAF0-B616-4DC6-A912-30ABF238DB8F}" destId="{E7AF6230-78DC-493D-B6BB-E39B67905755}" srcOrd="1" destOrd="0" parTransId="{3483F2C4-0913-4D30-86C2-EA1C5308B40F}" sibTransId="{A85ABC5D-A51C-4C3A-83C8-745E90DB0AB4}"/>
    <dgm:cxn modelId="{CE1B75AA-78B0-4976-AFBF-B91440BAD371}" type="presOf" srcId="{E7AF6230-78DC-493D-B6BB-E39B67905755}" destId="{D2CFAB67-004F-41BD-9DD8-8D8E22F0B29D}" srcOrd="0" destOrd="0" presId="urn:microsoft.com/office/officeart/2005/8/layout/vList5"/>
    <dgm:cxn modelId="{91D4DFAD-D6F8-4E51-BDD9-864AB70CD290}" srcId="{231AD4C4-6F27-471D-A851-EE387A0B5179}" destId="{DB36A861-F023-4E14-9BA4-D30C78F5DD4E}" srcOrd="0" destOrd="0" parTransId="{F5BDCEA8-41F7-47C4-9C86-9955544A1AB1}" sibTransId="{CD1DB72D-D9BD-48C4-AEB1-26C726EE1A58}"/>
    <dgm:cxn modelId="{8A46B3B3-A32D-440D-9E40-84D15B771C43}" type="presOf" srcId="{148AF66A-8720-40C2-A322-99C395075844}" destId="{B25A5E46-68EA-41E3-8681-B007D4547132}" srcOrd="0" destOrd="0" presId="urn:microsoft.com/office/officeart/2005/8/layout/vList5"/>
    <dgm:cxn modelId="{02F6D6B3-A78C-46E8-B815-22F9738A3C3E}" srcId="{231AD4C4-6F27-471D-A851-EE387A0B5179}" destId="{E1DFCBA6-409D-4C63-AB63-C20CE6832AE8}" srcOrd="2" destOrd="0" parTransId="{7403588E-46C0-4F29-B4E9-70EE8E6D80BF}" sibTransId="{04C74B74-B380-4179-A23A-998B64F9C5F6}"/>
    <dgm:cxn modelId="{FCD1C7BC-01A3-46C4-9ACE-B36C714B4265}" type="presOf" srcId="{F1D2BAF0-B616-4DC6-A912-30ABF238DB8F}" destId="{C1CED658-A4C6-4775-8277-9E2484E53F5F}" srcOrd="0" destOrd="0" presId="urn:microsoft.com/office/officeart/2005/8/layout/vList5"/>
    <dgm:cxn modelId="{72B1C2C2-F3E1-4FD1-8857-2E4C35049D20}" srcId="{F1D2BAF0-B616-4DC6-A912-30ABF238DB8F}" destId="{4E584593-D680-4D04-9E64-FAEC8A1D68AF}" srcOrd="0" destOrd="0" parTransId="{A534673E-385D-467F-8D46-E54D74C0A078}" sibTransId="{A612019E-8451-4F6D-B317-089533FAE883}"/>
    <dgm:cxn modelId="{0DADBAC4-77AF-4D6A-854F-74FA379F9C0D}" type="presOf" srcId="{7B41052C-D089-45A1-8A0A-DD0C1E73BFA3}" destId="{4A5D2683-8BE1-43DB-8991-EAAD40E0A76B}" srcOrd="0" destOrd="1" presId="urn:microsoft.com/office/officeart/2005/8/layout/vList5"/>
    <dgm:cxn modelId="{6EBDCBC6-EE86-4957-ABF5-B8341DD558D7}" type="presOf" srcId="{DB36A861-F023-4E14-9BA4-D30C78F5DD4E}" destId="{4A5D2683-8BE1-43DB-8991-EAAD40E0A76B}" srcOrd="0" destOrd="0" presId="urn:microsoft.com/office/officeart/2005/8/layout/vList5"/>
    <dgm:cxn modelId="{FC52AFD8-6231-4367-B853-A4817759704E}" type="presOf" srcId="{BF6EFC37-AB2B-4814-AAA3-B354E889F98A}" destId="{33F478C7-7294-463A-8325-48D35549229E}" srcOrd="0" destOrd="1" presId="urn:microsoft.com/office/officeart/2005/8/layout/vList5"/>
    <dgm:cxn modelId="{A35C14E2-3B6A-4B0B-AE4C-7B0972157F9D}" srcId="{F1D2BAF0-B616-4DC6-A912-30ABF238DB8F}" destId="{FA514805-AD24-4083-B6F0-98A5D5BDE049}" srcOrd="3" destOrd="0" parTransId="{DA1C43A4-1FE3-42AC-B0C1-87AE99C74499}" sibTransId="{99F314C8-C3E6-480D-91F0-1953AF5EF4E1}"/>
    <dgm:cxn modelId="{61CC65EE-E9F9-4BCE-A4DC-6D98CDC7D7B8}" type="presOf" srcId="{4E584593-D680-4D04-9E64-FAEC8A1D68AF}" destId="{AA4D385C-C117-4FF8-8BED-E991F9C85663}" srcOrd="0" destOrd="0" presId="urn:microsoft.com/office/officeart/2005/8/layout/vList5"/>
    <dgm:cxn modelId="{170DB3F5-41E1-40E9-A6F2-05C2D52E735D}" srcId="{231AD4C4-6F27-471D-A851-EE387A0B5179}" destId="{7B41052C-D089-45A1-8A0A-DD0C1E73BFA3}" srcOrd="1" destOrd="0" parTransId="{A56B12A5-C6DC-444C-93E5-BAEB0826E931}" sibTransId="{70856731-4767-4074-9AB6-F18932F37C81}"/>
    <dgm:cxn modelId="{1A1A61F6-13E6-45DB-BD89-984C159B8F15}" type="presOf" srcId="{3F35139C-D4F7-497A-B1ED-92EAFD7F99CC}" destId="{B25A5E46-68EA-41E3-8681-B007D4547132}" srcOrd="0" destOrd="1" presId="urn:microsoft.com/office/officeart/2005/8/layout/vList5"/>
    <dgm:cxn modelId="{B8414AF8-1055-4420-AF67-777E4FBBA59C}" type="presOf" srcId="{FA514805-AD24-4083-B6F0-98A5D5BDE049}" destId="{284E6D81-E619-478F-8AF2-1562F4C6A1D8}" srcOrd="0" destOrd="0" presId="urn:microsoft.com/office/officeart/2005/8/layout/vList5"/>
    <dgm:cxn modelId="{7D4F328A-3B16-493E-B682-C22297A0B9FC}" type="presParOf" srcId="{C1CED658-A4C6-4775-8277-9E2484E53F5F}" destId="{CDFEC944-00F5-4F50-A3DE-EA70FF09A4CA}" srcOrd="0" destOrd="0" presId="urn:microsoft.com/office/officeart/2005/8/layout/vList5"/>
    <dgm:cxn modelId="{CDBB537C-D3E0-4BF1-9542-9AC769561110}" type="presParOf" srcId="{CDFEC944-00F5-4F50-A3DE-EA70FF09A4CA}" destId="{AA4D385C-C117-4FF8-8BED-E991F9C85663}" srcOrd="0" destOrd="0" presId="urn:microsoft.com/office/officeart/2005/8/layout/vList5"/>
    <dgm:cxn modelId="{490C3F2C-93F5-49EA-953E-48332200771E}" type="presParOf" srcId="{C1CED658-A4C6-4775-8277-9E2484E53F5F}" destId="{45404B97-0EE7-41D0-B6A0-5EECC1902DB0}" srcOrd="1" destOrd="0" presId="urn:microsoft.com/office/officeart/2005/8/layout/vList5"/>
    <dgm:cxn modelId="{A4C2CE04-ABE2-4CCB-84F8-F25225C0D34C}" type="presParOf" srcId="{C1CED658-A4C6-4775-8277-9E2484E53F5F}" destId="{58AF0A06-767A-4B98-A39F-D43CA689DB0F}" srcOrd="2" destOrd="0" presId="urn:microsoft.com/office/officeart/2005/8/layout/vList5"/>
    <dgm:cxn modelId="{EBA563EF-1955-41EC-A426-3AAFF41411AC}" type="presParOf" srcId="{58AF0A06-767A-4B98-A39F-D43CA689DB0F}" destId="{D2CFAB67-004F-41BD-9DD8-8D8E22F0B29D}" srcOrd="0" destOrd="0" presId="urn:microsoft.com/office/officeart/2005/8/layout/vList5"/>
    <dgm:cxn modelId="{CA983275-2517-425A-9EC6-0861EC8E135C}" type="presParOf" srcId="{58AF0A06-767A-4B98-A39F-D43CA689DB0F}" destId="{B25A5E46-68EA-41E3-8681-B007D4547132}" srcOrd="1" destOrd="0" presId="urn:microsoft.com/office/officeart/2005/8/layout/vList5"/>
    <dgm:cxn modelId="{5D69CD70-1C2B-4AA7-BA35-7418AF4DEEEA}" type="presParOf" srcId="{C1CED658-A4C6-4775-8277-9E2484E53F5F}" destId="{9EE29733-F76D-4328-A96E-5F3F6765D44C}" srcOrd="3" destOrd="0" presId="urn:microsoft.com/office/officeart/2005/8/layout/vList5"/>
    <dgm:cxn modelId="{3BDC1BBD-4F40-4995-BC26-CE2211ECAB96}" type="presParOf" srcId="{C1CED658-A4C6-4775-8277-9E2484E53F5F}" destId="{7786E3B6-3561-492C-B489-58AE1D791093}" srcOrd="4" destOrd="0" presId="urn:microsoft.com/office/officeart/2005/8/layout/vList5"/>
    <dgm:cxn modelId="{4E571513-9C12-4A38-960C-8FC10C725F65}" type="presParOf" srcId="{7786E3B6-3561-492C-B489-58AE1D791093}" destId="{DD0D634A-4F3E-4588-B171-7027878E5093}" srcOrd="0" destOrd="0" presId="urn:microsoft.com/office/officeart/2005/8/layout/vList5"/>
    <dgm:cxn modelId="{948EEB01-F14A-416B-820C-9097DDEA6B7C}" type="presParOf" srcId="{7786E3B6-3561-492C-B489-58AE1D791093}" destId="{4A5D2683-8BE1-43DB-8991-EAAD40E0A76B}" srcOrd="1" destOrd="0" presId="urn:microsoft.com/office/officeart/2005/8/layout/vList5"/>
    <dgm:cxn modelId="{DD5E9213-78FE-4B13-AF4C-827795A6EB85}" type="presParOf" srcId="{C1CED658-A4C6-4775-8277-9E2484E53F5F}" destId="{F0FFBBC1-A9A9-4246-A912-E29FB96E048F}" srcOrd="5" destOrd="0" presId="urn:microsoft.com/office/officeart/2005/8/layout/vList5"/>
    <dgm:cxn modelId="{DB0FA931-769E-406A-82A8-DC7E2767E277}" type="presParOf" srcId="{C1CED658-A4C6-4775-8277-9E2484E53F5F}" destId="{42E1738B-988B-407C-9C54-77570333F152}" srcOrd="6" destOrd="0" presId="urn:microsoft.com/office/officeart/2005/8/layout/vList5"/>
    <dgm:cxn modelId="{CD794E6A-9DB7-42BF-91F4-29A664719625}" type="presParOf" srcId="{42E1738B-988B-407C-9C54-77570333F152}" destId="{284E6D81-E619-478F-8AF2-1562F4C6A1D8}" srcOrd="0" destOrd="0" presId="urn:microsoft.com/office/officeart/2005/8/layout/vList5"/>
    <dgm:cxn modelId="{0294C30C-118E-4ED7-B2F7-073B9F175CC0}" type="presParOf" srcId="{42E1738B-988B-407C-9C54-77570333F152}" destId="{33F478C7-7294-463A-8325-48D35549229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D2BAF0-B616-4DC6-A912-30ABF238DB8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584593-D680-4D04-9E64-FAEC8A1D68AF}">
      <dgm:prSet custT="1"/>
      <dgm:spPr/>
      <dgm:t>
        <a:bodyPr/>
        <a:lstStyle/>
        <a:p>
          <a:r>
            <a:rPr lang="cs-CZ" sz="3200" b="1" dirty="0"/>
            <a:t>Prestižní vs. méně prestižní časopisy</a:t>
          </a:r>
          <a:r>
            <a:rPr lang="cs-CZ" sz="3200" dirty="0"/>
            <a:t>:</a:t>
          </a:r>
          <a:endParaRPr lang="en-US" sz="3200" dirty="0"/>
        </a:p>
      </dgm:t>
    </dgm:pt>
    <dgm:pt modelId="{A534673E-385D-467F-8D46-E54D74C0A078}" type="parTrans" cxnId="{72B1C2C2-F3E1-4FD1-8857-2E4C35049D20}">
      <dgm:prSet/>
      <dgm:spPr/>
      <dgm:t>
        <a:bodyPr/>
        <a:lstStyle/>
        <a:p>
          <a:endParaRPr lang="en-US"/>
        </a:p>
      </dgm:t>
    </dgm:pt>
    <dgm:pt modelId="{A612019E-8451-4F6D-B317-089533FAE883}" type="sibTrans" cxnId="{72B1C2C2-F3E1-4FD1-8857-2E4C35049D20}">
      <dgm:prSet/>
      <dgm:spPr/>
      <dgm:t>
        <a:bodyPr/>
        <a:lstStyle/>
        <a:p>
          <a:endParaRPr lang="en-US"/>
        </a:p>
      </dgm:t>
    </dgm:pt>
    <dgm:pt modelId="{E7AF6230-78DC-493D-B6BB-E39B67905755}">
      <dgm:prSet custT="1"/>
      <dgm:spPr/>
      <dgm:t>
        <a:bodyPr/>
        <a:lstStyle/>
        <a:p>
          <a:r>
            <a:rPr lang="cs-CZ" sz="2400" b="1" dirty="0"/>
            <a:t>Prestižní časopisy</a:t>
          </a:r>
          <a:r>
            <a:rPr lang="cs-CZ" sz="2400" dirty="0"/>
            <a:t>:</a:t>
          </a:r>
          <a:endParaRPr lang="en-US" sz="2400" dirty="0"/>
        </a:p>
      </dgm:t>
    </dgm:pt>
    <dgm:pt modelId="{3483F2C4-0913-4D30-86C2-EA1C5308B40F}" type="parTrans" cxnId="{BEFF909A-11AF-4CE8-8E7B-0348A91846E0}">
      <dgm:prSet/>
      <dgm:spPr/>
      <dgm:t>
        <a:bodyPr/>
        <a:lstStyle/>
        <a:p>
          <a:endParaRPr lang="en-US"/>
        </a:p>
      </dgm:t>
    </dgm:pt>
    <dgm:pt modelId="{A85ABC5D-A51C-4C3A-83C8-745E90DB0AB4}" type="sibTrans" cxnId="{BEFF909A-11AF-4CE8-8E7B-0348A91846E0}">
      <dgm:prSet/>
      <dgm:spPr/>
      <dgm:t>
        <a:bodyPr/>
        <a:lstStyle/>
        <a:p>
          <a:endParaRPr lang="en-US"/>
        </a:p>
      </dgm:t>
    </dgm:pt>
    <dgm:pt modelId="{148AF66A-8720-40C2-A322-99C395075844}">
      <dgm:prSet custT="1"/>
      <dgm:spPr/>
      <dgm:t>
        <a:bodyPr/>
        <a:lstStyle/>
        <a:p>
          <a:r>
            <a:rPr lang="cs-CZ" sz="2000" b="1" dirty="0"/>
            <a:t>Vysoký impakt (dopad)</a:t>
          </a:r>
          <a:r>
            <a:rPr lang="cs-CZ" sz="2000" dirty="0"/>
            <a:t>.</a:t>
          </a:r>
          <a:endParaRPr lang="en-US" sz="2000" dirty="0"/>
        </a:p>
      </dgm:t>
    </dgm:pt>
    <dgm:pt modelId="{E2C2C931-85C5-4799-9ADA-54FF2A610209}" type="parTrans" cxnId="{11B9984D-DDCD-459B-A52E-A934B2E9C0E2}">
      <dgm:prSet/>
      <dgm:spPr/>
      <dgm:t>
        <a:bodyPr/>
        <a:lstStyle/>
        <a:p>
          <a:endParaRPr lang="en-US"/>
        </a:p>
      </dgm:t>
    </dgm:pt>
    <dgm:pt modelId="{3D0E5FFE-7773-4365-8221-C8B79CC9B620}" type="sibTrans" cxnId="{11B9984D-DDCD-459B-A52E-A934B2E9C0E2}">
      <dgm:prSet/>
      <dgm:spPr/>
      <dgm:t>
        <a:bodyPr/>
        <a:lstStyle/>
        <a:p>
          <a:endParaRPr lang="en-US"/>
        </a:p>
      </dgm:t>
    </dgm:pt>
    <dgm:pt modelId="{231AD4C4-6F27-471D-A851-EE387A0B5179}">
      <dgm:prSet custT="1"/>
      <dgm:spPr/>
      <dgm:t>
        <a:bodyPr/>
        <a:lstStyle/>
        <a:p>
          <a:r>
            <a:rPr lang="cs-CZ" sz="2400" b="1" dirty="0"/>
            <a:t>Méně prestižní časopisy:</a:t>
          </a:r>
          <a:endParaRPr lang="en-US" sz="2400" dirty="0"/>
        </a:p>
      </dgm:t>
    </dgm:pt>
    <dgm:pt modelId="{F934A1D1-2002-47CF-9160-2E63F1DFF92D}" type="parTrans" cxnId="{6BCE9017-21D2-4A95-B449-32A706943D5B}">
      <dgm:prSet/>
      <dgm:spPr/>
      <dgm:t>
        <a:bodyPr/>
        <a:lstStyle/>
        <a:p>
          <a:endParaRPr lang="en-US"/>
        </a:p>
      </dgm:t>
    </dgm:pt>
    <dgm:pt modelId="{ECB37220-E36E-4ED0-B301-50C3C45A02AD}" type="sibTrans" cxnId="{6BCE9017-21D2-4A95-B449-32A706943D5B}">
      <dgm:prSet/>
      <dgm:spPr/>
      <dgm:t>
        <a:bodyPr/>
        <a:lstStyle/>
        <a:p>
          <a:endParaRPr lang="en-US"/>
        </a:p>
      </dgm:t>
    </dgm:pt>
    <dgm:pt modelId="{DB36A861-F023-4E14-9BA4-D30C78F5DD4E}">
      <dgm:prSet custT="1"/>
      <dgm:spPr/>
      <dgm:t>
        <a:bodyPr/>
        <a:lstStyle/>
        <a:p>
          <a:r>
            <a:rPr lang="cs-CZ" sz="2000" b="1" dirty="0"/>
            <a:t>Výhody</a:t>
          </a:r>
          <a:r>
            <a:rPr lang="cs-CZ" sz="2000" dirty="0"/>
            <a:t>: Snadnější přijetí článku, rychlejší publikace.</a:t>
          </a:r>
          <a:endParaRPr lang="en-US" sz="2000" dirty="0"/>
        </a:p>
      </dgm:t>
    </dgm:pt>
    <dgm:pt modelId="{F5BDCEA8-41F7-47C4-9C86-9955544A1AB1}" type="parTrans" cxnId="{91D4DFAD-D6F8-4E51-BDD9-864AB70CD290}">
      <dgm:prSet/>
      <dgm:spPr/>
      <dgm:t>
        <a:bodyPr/>
        <a:lstStyle/>
        <a:p>
          <a:endParaRPr lang="en-US"/>
        </a:p>
      </dgm:t>
    </dgm:pt>
    <dgm:pt modelId="{CD1DB72D-D9BD-48C4-AEB1-26C726EE1A58}" type="sibTrans" cxnId="{91D4DFAD-D6F8-4E51-BDD9-864AB70CD290}">
      <dgm:prSet/>
      <dgm:spPr/>
      <dgm:t>
        <a:bodyPr/>
        <a:lstStyle/>
        <a:p>
          <a:endParaRPr lang="en-US"/>
        </a:p>
      </dgm:t>
    </dgm:pt>
    <dgm:pt modelId="{E1DFCBA6-409D-4C63-AB63-C20CE6832AE8}">
      <dgm:prSet custT="1"/>
      <dgm:spPr/>
      <dgm:t>
        <a:bodyPr/>
        <a:lstStyle/>
        <a:p>
          <a:r>
            <a:rPr lang="cs-CZ" sz="2000" b="1" dirty="0"/>
            <a:t>Nevýhody</a:t>
          </a:r>
          <a:r>
            <a:rPr lang="cs-CZ" sz="2000" dirty="0"/>
            <a:t>: Nižší odborný ohlas, omezený vliv na vědeckou komunitu.</a:t>
          </a:r>
          <a:endParaRPr lang="en-US" sz="2000" dirty="0"/>
        </a:p>
      </dgm:t>
    </dgm:pt>
    <dgm:pt modelId="{7403588E-46C0-4F29-B4E9-70EE8E6D80BF}" type="parTrans" cxnId="{02F6D6B3-A78C-46E8-B815-22F9738A3C3E}">
      <dgm:prSet/>
      <dgm:spPr/>
      <dgm:t>
        <a:bodyPr/>
        <a:lstStyle/>
        <a:p>
          <a:endParaRPr lang="en-US"/>
        </a:p>
      </dgm:t>
    </dgm:pt>
    <dgm:pt modelId="{04C74B74-B380-4179-A23A-998B64F9C5F6}" type="sibTrans" cxnId="{02F6D6B3-A78C-46E8-B815-22F9738A3C3E}">
      <dgm:prSet/>
      <dgm:spPr/>
      <dgm:t>
        <a:bodyPr/>
        <a:lstStyle/>
        <a:p>
          <a:endParaRPr lang="en-US"/>
        </a:p>
      </dgm:t>
    </dgm:pt>
    <dgm:pt modelId="{75594109-A565-46B7-A7E2-487AF193B6FB}">
      <dgm:prSet custT="1"/>
      <dgm:spPr/>
      <dgm:t>
        <a:bodyPr/>
        <a:lstStyle/>
        <a:p>
          <a:r>
            <a:rPr lang="cs-CZ" sz="2000" b="1" dirty="0"/>
            <a:t>Nevýhody</a:t>
          </a:r>
          <a:r>
            <a:rPr lang="cs-CZ" sz="2000" dirty="0"/>
            <a:t>: Přísné recenze, delší čekací doba na publikaci.</a:t>
          </a:r>
          <a:endParaRPr lang="en-US" sz="2000" dirty="0"/>
        </a:p>
      </dgm:t>
    </dgm:pt>
    <dgm:pt modelId="{BC232851-70C3-4E50-AF81-B27991DB6D1B}" type="sibTrans" cxnId="{776F7598-13A0-42DC-A374-10D30F3AF5DA}">
      <dgm:prSet/>
      <dgm:spPr/>
      <dgm:t>
        <a:bodyPr/>
        <a:lstStyle/>
        <a:p>
          <a:endParaRPr lang="en-US"/>
        </a:p>
      </dgm:t>
    </dgm:pt>
    <dgm:pt modelId="{DC69F544-D1B4-4D10-810A-19F228ADEE01}" type="parTrans" cxnId="{776F7598-13A0-42DC-A374-10D30F3AF5DA}">
      <dgm:prSet/>
      <dgm:spPr/>
      <dgm:t>
        <a:bodyPr/>
        <a:lstStyle/>
        <a:p>
          <a:endParaRPr lang="en-US"/>
        </a:p>
      </dgm:t>
    </dgm:pt>
    <dgm:pt modelId="{8BC00A3C-B3D8-4E91-81C5-D9B5B84A1F7F}">
      <dgm:prSet custT="1"/>
      <dgm:spPr/>
      <dgm:t>
        <a:bodyPr/>
        <a:lstStyle/>
        <a:p>
          <a:r>
            <a:rPr lang="cs-CZ" sz="2000" dirty="0"/>
            <a:t>Méně dostupné pro začínající autory.</a:t>
          </a:r>
          <a:endParaRPr lang="en-US" sz="2000" dirty="0"/>
        </a:p>
      </dgm:t>
    </dgm:pt>
    <dgm:pt modelId="{4CD2871B-3502-45D3-8840-A457541AB117}" type="parTrans" cxnId="{3F54CD0D-ED7B-484C-BCB1-8C15736EE71E}">
      <dgm:prSet/>
      <dgm:spPr/>
      <dgm:t>
        <a:bodyPr/>
        <a:lstStyle/>
        <a:p>
          <a:endParaRPr lang="cs-CZ"/>
        </a:p>
      </dgm:t>
    </dgm:pt>
    <dgm:pt modelId="{5F1ADC71-C14F-4D3E-9DC1-4EEC01A478D4}" type="sibTrans" cxnId="{3F54CD0D-ED7B-484C-BCB1-8C15736EE71E}">
      <dgm:prSet/>
      <dgm:spPr/>
      <dgm:t>
        <a:bodyPr/>
        <a:lstStyle/>
        <a:p>
          <a:endParaRPr lang="cs-CZ"/>
        </a:p>
      </dgm:t>
    </dgm:pt>
    <dgm:pt modelId="{C1CED658-A4C6-4775-8277-9E2484E53F5F}" type="pres">
      <dgm:prSet presAssocID="{F1D2BAF0-B616-4DC6-A912-30ABF238DB8F}" presName="Name0" presStyleCnt="0">
        <dgm:presLayoutVars>
          <dgm:dir/>
          <dgm:animLvl val="lvl"/>
          <dgm:resizeHandles val="exact"/>
        </dgm:presLayoutVars>
      </dgm:prSet>
      <dgm:spPr/>
    </dgm:pt>
    <dgm:pt modelId="{CDFEC944-00F5-4F50-A3DE-EA70FF09A4CA}" type="pres">
      <dgm:prSet presAssocID="{4E584593-D680-4D04-9E64-FAEC8A1D68AF}" presName="linNode" presStyleCnt="0"/>
      <dgm:spPr/>
    </dgm:pt>
    <dgm:pt modelId="{AA4D385C-C117-4FF8-8BED-E991F9C85663}" type="pres">
      <dgm:prSet presAssocID="{4E584593-D680-4D04-9E64-FAEC8A1D68AF}" presName="parentText" presStyleLbl="node1" presStyleIdx="0" presStyleCnt="3" custScaleX="277778" custScaleY="29927">
        <dgm:presLayoutVars>
          <dgm:chMax val="1"/>
          <dgm:bulletEnabled val="1"/>
        </dgm:presLayoutVars>
      </dgm:prSet>
      <dgm:spPr/>
    </dgm:pt>
    <dgm:pt modelId="{45404B97-0EE7-41D0-B6A0-5EECC1902DB0}" type="pres">
      <dgm:prSet presAssocID="{A612019E-8451-4F6D-B317-089533FAE883}" presName="sp" presStyleCnt="0"/>
      <dgm:spPr/>
    </dgm:pt>
    <dgm:pt modelId="{58AF0A06-767A-4B98-A39F-D43CA689DB0F}" type="pres">
      <dgm:prSet presAssocID="{E7AF6230-78DC-493D-B6BB-E39B67905755}" presName="linNode" presStyleCnt="0"/>
      <dgm:spPr/>
    </dgm:pt>
    <dgm:pt modelId="{D2CFAB67-004F-41BD-9DD8-8D8E22F0B29D}" type="pres">
      <dgm:prSet presAssocID="{E7AF6230-78DC-493D-B6BB-E39B67905755}" presName="parentText" presStyleLbl="node1" presStyleIdx="1" presStyleCnt="3" custScaleY="78545">
        <dgm:presLayoutVars>
          <dgm:chMax val="1"/>
          <dgm:bulletEnabled val="1"/>
        </dgm:presLayoutVars>
      </dgm:prSet>
      <dgm:spPr/>
    </dgm:pt>
    <dgm:pt modelId="{B25A5E46-68EA-41E3-8681-B007D4547132}" type="pres">
      <dgm:prSet presAssocID="{E7AF6230-78DC-493D-B6BB-E39B67905755}" presName="descendantText" presStyleLbl="alignAccFollowNode1" presStyleIdx="0" presStyleCnt="2">
        <dgm:presLayoutVars>
          <dgm:bulletEnabled val="1"/>
        </dgm:presLayoutVars>
      </dgm:prSet>
      <dgm:spPr/>
    </dgm:pt>
    <dgm:pt modelId="{9EE29733-F76D-4328-A96E-5F3F6765D44C}" type="pres">
      <dgm:prSet presAssocID="{A85ABC5D-A51C-4C3A-83C8-745E90DB0AB4}" presName="sp" presStyleCnt="0"/>
      <dgm:spPr/>
    </dgm:pt>
    <dgm:pt modelId="{7786E3B6-3561-492C-B489-58AE1D791093}" type="pres">
      <dgm:prSet presAssocID="{231AD4C4-6F27-471D-A851-EE387A0B5179}" presName="linNode" presStyleCnt="0"/>
      <dgm:spPr/>
    </dgm:pt>
    <dgm:pt modelId="{DD0D634A-4F3E-4588-B171-7027878E5093}" type="pres">
      <dgm:prSet presAssocID="{231AD4C4-6F27-471D-A851-EE387A0B5179}" presName="parentText" presStyleLbl="node1" presStyleIdx="2" presStyleCnt="3" custScaleY="78072">
        <dgm:presLayoutVars>
          <dgm:chMax val="1"/>
          <dgm:bulletEnabled val="1"/>
        </dgm:presLayoutVars>
      </dgm:prSet>
      <dgm:spPr/>
    </dgm:pt>
    <dgm:pt modelId="{4A5D2683-8BE1-43DB-8991-EAAD40E0A76B}" type="pres">
      <dgm:prSet presAssocID="{231AD4C4-6F27-471D-A851-EE387A0B5179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3F54CD0D-ED7B-484C-BCB1-8C15736EE71E}" srcId="{E7AF6230-78DC-493D-B6BB-E39B67905755}" destId="{8BC00A3C-B3D8-4E91-81C5-D9B5B84A1F7F}" srcOrd="2" destOrd="0" parTransId="{4CD2871B-3502-45D3-8840-A457541AB117}" sibTransId="{5F1ADC71-C14F-4D3E-9DC1-4EEC01A478D4}"/>
    <dgm:cxn modelId="{6BCE9017-21D2-4A95-B449-32A706943D5B}" srcId="{F1D2BAF0-B616-4DC6-A912-30ABF238DB8F}" destId="{231AD4C4-6F27-471D-A851-EE387A0B5179}" srcOrd="2" destOrd="0" parTransId="{F934A1D1-2002-47CF-9160-2E63F1DFF92D}" sibTransId="{ECB37220-E36E-4ED0-B301-50C3C45A02AD}"/>
    <dgm:cxn modelId="{EBB39527-3769-4999-AC6F-58F4FF1977C1}" type="presOf" srcId="{75594109-A565-46B7-A7E2-487AF193B6FB}" destId="{B25A5E46-68EA-41E3-8681-B007D4547132}" srcOrd="0" destOrd="1" presId="urn:microsoft.com/office/officeart/2005/8/layout/vList5"/>
    <dgm:cxn modelId="{34C1125C-E009-4FF6-8DC7-29479EDB41DD}" type="presOf" srcId="{E1DFCBA6-409D-4C63-AB63-C20CE6832AE8}" destId="{4A5D2683-8BE1-43DB-8991-EAAD40E0A76B}" srcOrd="0" destOrd="1" presId="urn:microsoft.com/office/officeart/2005/8/layout/vList5"/>
    <dgm:cxn modelId="{11B9984D-DDCD-459B-A52E-A934B2E9C0E2}" srcId="{E7AF6230-78DC-493D-B6BB-E39B67905755}" destId="{148AF66A-8720-40C2-A322-99C395075844}" srcOrd="0" destOrd="0" parTransId="{E2C2C931-85C5-4799-9ADA-54FF2A610209}" sibTransId="{3D0E5FFE-7773-4365-8221-C8B79CC9B620}"/>
    <dgm:cxn modelId="{31DBD656-F208-4FA8-9F7F-E5EE4D8D7B44}" type="presOf" srcId="{231AD4C4-6F27-471D-A851-EE387A0B5179}" destId="{DD0D634A-4F3E-4588-B171-7027878E5093}" srcOrd="0" destOrd="0" presId="urn:microsoft.com/office/officeart/2005/8/layout/vList5"/>
    <dgm:cxn modelId="{776F7598-13A0-42DC-A374-10D30F3AF5DA}" srcId="{E7AF6230-78DC-493D-B6BB-E39B67905755}" destId="{75594109-A565-46B7-A7E2-487AF193B6FB}" srcOrd="1" destOrd="0" parTransId="{DC69F544-D1B4-4D10-810A-19F228ADEE01}" sibTransId="{BC232851-70C3-4E50-AF81-B27991DB6D1B}"/>
    <dgm:cxn modelId="{BEFF909A-11AF-4CE8-8E7B-0348A91846E0}" srcId="{F1D2BAF0-B616-4DC6-A912-30ABF238DB8F}" destId="{E7AF6230-78DC-493D-B6BB-E39B67905755}" srcOrd="1" destOrd="0" parTransId="{3483F2C4-0913-4D30-86C2-EA1C5308B40F}" sibTransId="{A85ABC5D-A51C-4C3A-83C8-745E90DB0AB4}"/>
    <dgm:cxn modelId="{1105C6A3-76DF-485B-B986-A2042F534DFE}" type="presOf" srcId="{8BC00A3C-B3D8-4E91-81C5-D9B5B84A1F7F}" destId="{B25A5E46-68EA-41E3-8681-B007D4547132}" srcOrd="0" destOrd="2" presId="urn:microsoft.com/office/officeart/2005/8/layout/vList5"/>
    <dgm:cxn modelId="{CE1B75AA-78B0-4976-AFBF-B91440BAD371}" type="presOf" srcId="{E7AF6230-78DC-493D-B6BB-E39B67905755}" destId="{D2CFAB67-004F-41BD-9DD8-8D8E22F0B29D}" srcOrd="0" destOrd="0" presId="urn:microsoft.com/office/officeart/2005/8/layout/vList5"/>
    <dgm:cxn modelId="{91D4DFAD-D6F8-4E51-BDD9-864AB70CD290}" srcId="{231AD4C4-6F27-471D-A851-EE387A0B5179}" destId="{DB36A861-F023-4E14-9BA4-D30C78F5DD4E}" srcOrd="0" destOrd="0" parTransId="{F5BDCEA8-41F7-47C4-9C86-9955544A1AB1}" sibTransId="{CD1DB72D-D9BD-48C4-AEB1-26C726EE1A58}"/>
    <dgm:cxn modelId="{8A46B3B3-A32D-440D-9E40-84D15B771C43}" type="presOf" srcId="{148AF66A-8720-40C2-A322-99C395075844}" destId="{B25A5E46-68EA-41E3-8681-B007D4547132}" srcOrd="0" destOrd="0" presId="urn:microsoft.com/office/officeart/2005/8/layout/vList5"/>
    <dgm:cxn modelId="{02F6D6B3-A78C-46E8-B815-22F9738A3C3E}" srcId="{231AD4C4-6F27-471D-A851-EE387A0B5179}" destId="{E1DFCBA6-409D-4C63-AB63-C20CE6832AE8}" srcOrd="1" destOrd="0" parTransId="{7403588E-46C0-4F29-B4E9-70EE8E6D80BF}" sibTransId="{04C74B74-B380-4179-A23A-998B64F9C5F6}"/>
    <dgm:cxn modelId="{FCD1C7BC-01A3-46C4-9ACE-B36C714B4265}" type="presOf" srcId="{F1D2BAF0-B616-4DC6-A912-30ABF238DB8F}" destId="{C1CED658-A4C6-4775-8277-9E2484E53F5F}" srcOrd="0" destOrd="0" presId="urn:microsoft.com/office/officeart/2005/8/layout/vList5"/>
    <dgm:cxn modelId="{72B1C2C2-F3E1-4FD1-8857-2E4C35049D20}" srcId="{F1D2BAF0-B616-4DC6-A912-30ABF238DB8F}" destId="{4E584593-D680-4D04-9E64-FAEC8A1D68AF}" srcOrd="0" destOrd="0" parTransId="{A534673E-385D-467F-8D46-E54D74C0A078}" sibTransId="{A612019E-8451-4F6D-B317-089533FAE883}"/>
    <dgm:cxn modelId="{6EBDCBC6-EE86-4957-ABF5-B8341DD558D7}" type="presOf" srcId="{DB36A861-F023-4E14-9BA4-D30C78F5DD4E}" destId="{4A5D2683-8BE1-43DB-8991-EAAD40E0A76B}" srcOrd="0" destOrd="0" presId="urn:microsoft.com/office/officeart/2005/8/layout/vList5"/>
    <dgm:cxn modelId="{61CC65EE-E9F9-4BCE-A4DC-6D98CDC7D7B8}" type="presOf" srcId="{4E584593-D680-4D04-9E64-FAEC8A1D68AF}" destId="{AA4D385C-C117-4FF8-8BED-E991F9C85663}" srcOrd="0" destOrd="0" presId="urn:microsoft.com/office/officeart/2005/8/layout/vList5"/>
    <dgm:cxn modelId="{7D4F328A-3B16-493E-B682-C22297A0B9FC}" type="presParOf" srcId="{C1CED658-A4C6-4775-8277-9E2484E53F5F}" destId="{CDFEC944-00F5-4F50-A3DE-EA70FF09A4CA}" srcOrd="0" destOrd="0" presId="urn:microsoft.com/office/officeart/2005/8/layout/vList5"/>
    <dgm:cxn modelId="{CDBB537C-D3E0-4BF1-9542-9AC769561110}" type="presParOf" srcId="{CDFEC944-00F5-4F50-A3DE-EA70FF09A4CA}" destId="{AA4D385C-C117-4FF8-8BED-E991F9C85663}" srcOrd="0" destOrd="0" presId="urn:microsoft.com/office/officeart/2005/8/layout/vList5"/>
    <dgm:cxn modelId="{490C3F2C-93F5-49EA-953E-48332200771E}" type="presParOf" srcId="{C1CED658-A4C6-4775-8277-9E2484E53F5F}" destId="{45404B97-0EE7-41D0-B6A0-5EECC1902DB0}" srcOrd="1" destOrd="0" presId="urn:microsoft.com/office/officeart/2005/8/layout/vList5"/>
    <dgm:cxn modelId="{A4C2CE04-ABE2-4CCB-84F8-F25225C0D34C}" type="presParOf" srcId="{C1CED658-A4C6-4775-8277-9E2484E53F5F}" destId="{58AF0A06-767A-4B98-A39F-D43CA689DB0F}" srcOrd="2" destOrd="0" presId="urn:microsoft.com/office/officeart/2005/8/layout/vList5"/>
    <dgm:cxn modelId="{EBA563EF-1955-41EC-A426-3AAFF41411AC}" type="presParOf" srcId="{58AF0A06-767A-4B98-A39F-D43CA689DB0F}" destId="{D2CFAB67-004F-41BD-9DD8-8D8E22F0B29D}" srcOrd="0" destOrd="0" presId="urn:microsoft.com/office/officeart/2005/8/layout/vList5"/>
    <dgm:cxn modelId="{CA983275-2517-425A-9EC6-0861EC8E135C}" type="presParOf" srcId="{58AF0A06-767A-4B98-A39F-D43CA689DB0F}" destId="{B25A5E46-68EA-41E3-8681-B007D4547132}" srcOrd="1" destOrd="0" presId="urn:microsoft.com/office/officeart/2005/8/layout/vList5"/>
    <dgm:cxn modelId="{5D69CD70-1C2B-4AA7-BA35-7418AF4DEEEA}" type="presParOf" srcId="{C1CED658-A4C6-4775-8277-9E2484E53F5F}" destId="{9EE29733-F76D-4328-A96E-5F3F6765D44C}" srcOrd="3" destOrd="0" presId="urn:microsoft.com/office/officeart/2005/8/layout/vList5"/>
    <dgm:cxn modelId="{3BDC1BBD-4F40-4995-BC26-CE2211ECAB96}" type="presParOf" srcId="{C1CED658-A4C6-4775-8277-9E2484E53F5F}" destId="{7786E3B6-3561-492C-B489-58AE1D791093}" srcOrd="4" destOrd="0" presId="urn:microsoft.com/office/officeart/2005/8/layout/vList5"/>
    <dgm:cxn modelId="{4E571513-9C12-4A38-960C-8FC10C725F65}" type="presParOf" srcId="{7786E3B6-3561-492C-B489-58AE1D791093}" destId="{DD0D634A-4F3E-4588-B171-7027878E5093}" srcOrd="0" destOrd="0" presId="urn:microsoft.com/office/officeart/2005/8/layout/vList5"/>
    <dgm:cxn modelId="{948EEB01-F14A-416B-820C-9097DDEA6B7C}" type="presParOf" srcId="{7786E3B6-3561-492C-B489-58AE1D791093}" destId="{4A5D2683-8BE1-43DB-8991-EAAD40E0A76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D2BAF0-B616-4DC6-A912-30ABF238DB8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584593-D680-4D04-9E64-FAEC8A1D68AF}">
      <dgm:prSet custT="1"/>
      <dgm:spPr/>
      <dgm:t>
        <a:bodyPr/>
        <a:lstStyle/>
        <a:p>
          <a:r>
            <a:rPr lang="pl-P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 dělá z článku autorské dílo?</a:t>
          </a:r>
          <a:endParaRPr lang="en-US" sz="3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534673E-385D-467F-8D46-E54D74C0A078}" type="parTrans" cxnId="{72B1C2C2-F3E1-4FD1-8857-2E4C35049D20}">
      <dgm:prSet/>
      <dgm:spPr/>
      <dgm:t>
        <a:bodyPr/>
        <a:lstStyle/>
        <a:p>
          <a:endParaRPr lang="en-US"/>
        </a:p>
      </dgm:t>
    </dgm:pt>
    <dgm:pt modelId="{A612019E-8451-4F6D-B317-089533FAE883}" type="sibTrans" cxnId="{72B1C2C2-F3E1-4FD1-8857-2E4C35049D20}">
      <dgm:prSet/>
      <dgm:spPr/>
      <dgm:t>
        <a:bodyPr/>
        <a:lstStyle/>
        <a:p>
          <a:endParaRPr lang="en-US"/>
        </a:p>
      </dgm:t>
    </dgm:pt>
    <dgm:pt modelId="{E7AF6230-78DC-493D-B6BB-E39B67905755}">
      <dgm:prSet custT="1"/>
      <dgm:spPr/>
      <dgm:t>
        <a:bodyPr/>
        <a:lstStyle/>
        <a:p>
          <a:r>
            <a:rPr lang="cs-CZ" sz="2400" b="1" dirty="0"/>
            <a:t>Před recenzním procesem:</a:t>
          </a:r>
          <a:endParaRPr lang="en-US" sz="2400" dirty="0"/>
        </a:p>
      </dgm:t>
    </dgm:pt>
    <dgm:pt modelId="{3483F2C4-0913-4D30-86C2-EA1C5308B40F}" type="parTrans" cxnId="{BEFF909A-11AF-4CE8-8E7B-0348A91846E0}">
      <dgm:prSet/>
      <dgm:spPr/>
      <dgm:t>
        <a:bodyPr/>
        <a:lstStyle/>
        <a:p>
          <a:endParaRPr lang="en-US"/>
        </a:p>
      </dgm:t>
    </dgm:pt>
    <dgm:pt modelId="{A85ABC5D-A51C-4C3A-83C8-745E90DB0AB4}" type="sibTrans" cxnId="{BEFF909A-11AF-4CE8-8E7B-0348A91846E0}">
      <dgm:prSet/>
      <dgm:spPr/>
      <dgm:t>
        <a:bodyPr/>
        <a:lstStyle/>
        <a:p>
          <a:endParaRPr lang="en-US"/>
        </a:p>
      </dgm:t>
    </dgm:pt>
    <dgm:pt modelId="{148AF66A-8720-40C2-A322-99C395075844}">
      <dgm:prSet custT="1"/>
      <dgm:spPr/>
      <dgm:t>
        <a:bodyPr/>
        <a:lstStyle/>
        <a:p>
          <a:r>
            <a:rPr lang="pt-BR" sz="2000" b="1" dirty="0"/>
            <a:t>Text vychází z originálních myšlenek autora</a:t>
          </a:r>
          <a:r>
            <a:rPr lang="cs-CZ" sz="2000" dirty="0"/>
            <a:t>.</a:t>
          </a:r>
          <a:endParaRPr lang="en-US" sz="2000" dirty="0"/>
        </a:p>
      </dgm:t>
    </dgm:pt>
    <dgm:pt modelId="{E2C2C931-85C5-4799-9ADA-54FF2A610209}" type="parTrans" cxnId="{11B9984D-DDCD-459B-A52E-A934B2E9C0E2}">
      <dgm:prSet/>
      <dgm:spPr/>
      <dgm:t>
        <a:bodyPr/>
        <a:lstStyle/>
        <a:p>
          <a:endParaRPr lang="en-US"/>
        </a:p>
      </dgm:t>
    </dgm:pt>
    <dgm:pt modelId="{3D0E5FFE-7773-4365-8221-C8B79CC9B620}" type="sibTrans" cxnId="{11B9984D-DDCD-459B-A52E-A934B2E9C0E2}">
      <dgm:prSet/>
      <dgm:spPr/>
      <dgm:t>
        <a:bodyPr/>
        <a:lstStyle/>
        <a:p>
          <a:endParaRPr lang="en-US"/>
        </a:p>
      </dgm:t>
    </dgm:pt>
    <dgm:pt modelId="{231AD4C4-6F27-471D-A851-EE387A0B5179}">
      <dgm:prSet custT="1"/>
      <dgm:spPr/>
      <dgm:t>
        <a:bodyPr/>
        <a:lstStyle/>
        <a:p>
          <a:r>
            <a:rPr lang="cs-CZ" sz="2400" b="1" dirty="0"/>
            <a:t>Při recenzním procesu:</a:t>
          </a:r>
          <a:endParaRPr lang="en-US" sz="2400" dirty="0"/>
        </a:p>
      </dgm:t>
    </dgm:pt>
    <dgm:pt modelId="{F934A1D1-2002-47CF-9160-2E63F1DFF92D}" type="parTrans" cxnId="{6BCE9017-21D2-4A95-B449-32A706943D5B}">
      <dgm:prSet/>
      <dgm:spPr/>
      <dgm:t>
        <a:bodyPr/>
        <a:lstStyle/>
        <a:p>
          <a:endParaRPr lang="en-US"/>
        </a:p>
      </dgm:t>
    </dgm:pt>
    <dgm:pt modelId="{ECB37220-E36E-4ED0-B301-50C3C45A02AD}" type="sibTrans" cxnId="{6BCE9017-21D2-4A95-B449-32A706943D5B}">
      <dgm:prSet/>
      <dgm:spPr/>
      <dgm:t>
        <a:bodyPr/>
        <a:lstStyle/>
        <a:p>
          <a:endParaRPr lang="en-US"/>
        </a:p>
      </dgm:t>
    </dgm:pt>
    <dgm:pt modelId="{DB36A861-F023-4E14-9BA4-D30C78F5DD4E}">
      <dgm:prSet custT="1"/>
      <dgm:spPr/>
      <dgm:t>
        <a:bodyPr/>
        <a:lstStyle/>
        <a:p>
          <a:r>
            <a:rPr lang="cs-CZ" sz="2000" b="1" dirty="0"/>
            <a:t>Recenzenti žádají:
</a:t>
          </a:r>
          <a:r>
            <a:rPr lang="cs-CZ" sz="2000" dirty="0"/>
            <a:t> Změny argumentace a struktury.
Doplnění citací (často svých prací).</a:t>
          </a:r>
          <a:endParaRPr lang="en-US" sz="2000" dirty="0"/>
        </a:p>
      </dgm:t>
    </dgm:pt>
    <dgm:pt modelId="{F5BDCEA8-41F7-47C4-9C86-9955544A1AB1}" type="parTrans" cxnId="{91D4DFAD-D6F8-4E51-BDD9-864AB70CD290}">
      <dgm:prSet/>
      <dgm:spPr/>
      <dgm:t>
        <a:bodyPr/>
        <a:lstStyle/>
        <a:p>
          <a:endParaRPr lang="en-US"/>
        </a:p>
      </dgm:t>
    </dgm:pt>
    <dgm:pt modelId="{CD1DB72D-D9BD-48C4-AEB1-26C726EE1A58}" type="sibTrans" cxnId="{91D4DFAD-D6F8-4E51-BDD9-864AB70CD290}">
      <dgm:prSet/>
      <dgm:spPr/>
      <dgm:t>
        <a:bodyPr/>
        <a:lstStyle/>
        <a:p>
          <a:endParaRPr lang="en-US"/>
        </a:p>
      </dgm:t>
    </dgm:pt>
    <dgm:pt modelId="{8BC00A3C-B3D8-4E91-81C5-D9B5B84A1F7F}">
      <dgm:prSet custT="1"/>
      <dgm:spPr/>
      <dgm:t>
        <a:bodyPr/>
        <a:lstStyle/>
        <a:p>
          <a:r>
            <a:rPr lang="pl-PL" sz="2000" b="1" dirty="0"/>
            <a:t>Autor má plnou kontrolu nad strukturou, stylem a obsahem.</a:t>
          </a:r>
          <a:endParaRPr lang="en-US" sz="2000" b="1" dirty="0"/>
        </a:p>
      </dgm:t>
    </dgm:pt>
    <dgm:pt modelId="{4CD2871B-3502-45D3-8840-A457541AB117}" type="parTrans" cxnId="{3F54CD0D-ED7B-484C-BCB1-8C15736EE71E}">
      <dgm:prSet/>
      <dgm:spPr/>
      <dgm:t>
        <a:bodyPr/>
        <a:lstStyle/>
        <a:p>
          <a:endParaRPr lang="cs-CZ"/>
        </a:p>
      </dgm:t>
    </dgm:pt>
    <dgm:pt modelId="{5F1ADC71-C14F-4D3E-9DC1-4EEC01A478D4}" type="sibTrans" cxnId="{3F54CD0D-ED7B-484C-BCB1-8C15736EE71E}">
      <dgm:prSet/>
      <dgm:spPr/>
      <dgm:t>
        <a:bodyPr/>
        <a:lstStyle/>
        <a:p>
          <a:endParaRPr lang="cs-CZ"/>
        </a:p>
      </dgm:t>
    </dgm:pt>
    <dgm:pt modelId="{FE504D50-9E7F-40A5-9A88-8B71911FC13D}">
      <dgm:prSet custT="1"/>
      <dgm:spPr/>
      <dgm:t>
        <a:bodyPr/>
        <a:lstStyle/>
        <a:p>
          <a:r>
            <a:rPr lang="cs-CZ" sz="2000" dirty="0"/>
            <a:t>Přizpůsobení textu jejich pohledu.</a:t>
          </a:r>
          <a:endParaRPr lang="en-US" sz="2000" dirty="0"/>
        </a:p>
      </dgm:t>
    </dgm:pt>
    <dgm:pt modelId="{77E9BDF5-9A19-410B-BEDD-D18DC6076F5E}" type="parTrans" cxnId="{51C19DEC-43FE-4BA8-B852-70334E285970}">
      <dgm:prSet/>
      <dgm:spPr/>
      <dgm:t>
        <a:bodyPr/>
        <a:lstStyle/>
        <a:p>
          <a:endParaRPr lang="cs-CZ"/>
        </a:p>
      </dgm:t>
    </dgm:pt>
    <dgm:pt modelId="{0FBDF416-A936-4D7E-8323-09FA8323BE69}" type="sibTrans" cxnId="{51C19DEC-43FE-4BA8-B852-70334E285970}">
      <dgm:prSet/>
      <dgm:spPr/>
      <dgm:t>
        <a:bodyPr/>
        <a:lstStyle/>
        <a:p>
          <a:endParaRPr lang="cs-CZ"/>
        </a:p>
      </dgm:t>
    </dgm:pt>
    <dgm:pt modelId="{C1CED658-A4C6-4775-8277-9E2484E53F5F}" type="pres">
      <dgm:prSet presAssocID="{F1D2BAF0-B616-4DC6-A912-30ABF238DB8F}" presName="Name0" presStyleCnt="0">
        <dgm:presLayoutVars>
          <dgm:dir/>
          <dgm:animLvl val="lvl"/>
          <dgm:resizeHandles val="exact"/>
        </dgm:presLayoutVars>
      </dgm:prSet>
      <dgm:spPr/>
    </dgm:pt>
    <dgm:pt modelId="{CDFEC944-00F5-4F50-A3DE-EA70FF09A4CA}" type="pres">
      <dgm:prSet presAssocID="{4E584593-D680-4D04-9E64-FAEC8A1D68AF}" presName="linNode" presStyleCnt="0"/>
      <dgm:spPr/>
    </dgm:pt>
    <dgm:pt modelId="{AA4D385C-C117-4FF8-8BED-E991F9C85663}" type="pres">
      <dgm:prSet presAssocID="{4E584593-D680-4D04-9E64-FAEC8A1D68AF}" presName="parentText" presStyleLbl="node1" presStyleIdx="0" presStyleCnt="3" custScaleX="277778" custScaleY="39957">
        <dgm:presLayoutVars>
          <dgm:chMax val="1"/>
          <dgm:bulletEnabled val="1"/>
        </dgm:presLayoutVars>
      </dgm:prSet>
      <dgm:spPr/>
    </dgm:pt>
    <dgm:pt modelId="{45404B97-0EE7-41D0-B6A0-5EECC1902DB0}" type="pres">
      <dgm:prSet presAssocID="{A612019E-8451-4F6D-B317-089533FAE883}" presName="sp" presStyleCnt="0"/>
      <dgm:spPr/>
    </dgm:pt>
    <dgm:pt modelId="{58AF0A06-767A-4B98-A39F-D43CA689DB0F}" type="pres">
      <dgm:prSet presAssocID="{E7AF6230-78DC-493D-B6BB-E39B67905755}" presName="linNode" presStyleCnt="0"/>
      <dgm:spPr/>
    </dgm:pt>
    <dgm:pt modelId="{D2CFAB67-004F-41BD-9DD8-8D8E22F0B29D}" type="pres">
      <dgm:prSet presAssocID="{E7AF6230-78DC-493D-B6BB-E39B67905755}" presName="parentText" presStyleLbl="node1" presStyleIdx="1" presStyleCnt="3" custScaleY="78545">
        <dgm:presLayoutVars>
          <dgm:chMax val="1"/>
          <dgm:bulletEnabled val="1"/>
        </dgm:presLayoutVars>
      </dgm:prSet>
      <dgm:spPr/>
    </dgm:pt>
    <dgm:pt modelId="{B25A5E46-68EA-41E3-8681-B007D4547132}" type="pres">
      <dgm:prSet presAssocID="{E7AF6230-78DC-493D-B6BB-E39B67905755}" presName="descendantText" presStyleLbl="alignAccFollowNode1" presStyleIdx="0" presStyleCnt="2">
        <dgm:presLayoutVars>
          <dgm:bulletEnabled val="1"/>
        </dgm:presLayoutVars>
      </dgm:prSet>
      <dgm:spPr/>
    </dgm:pt>
    <dgm:pt modelId="{9EE29733-F76D-4328-A96E-5F3F6765D44C}" type="pres">
      <dgm:prSet presAssocID="{A85ABC5D-A51C-4C3A-83C8-745E90DB0AB4}" presName="sp" presStyleCnt="0"/>
      <dgm:spPr/>
    </dgm:pt>
    <dgm:pt modelId="{7786E3B6-3561-492C-B489-58AE1D791093}" type="pres">
      <dgm:prSet presAssocID="{231AD4C4-6F27-471D-A851-EE387A0B5179}" presName="linNode" presStyleCnt="0"/>
      <dgm:spPr/>
    </dgm:pt>
    <dgm:pt modelId="{DD0D634A-4F3E-4588-B171-7027878E5093}" type="pres">
      <dgm:prSet presAssocID="{231AD4C4-6F27-471D-A851-EE387A0B5179}" presName="parentText" presStyleLbl="node1" presStyleIdx="2" presStyleCnt="3" custScaleY="90266">
        <dgm:presLayoutVars>
          <dgm:chMax val="1"/>
          <dgm:bulletEnabled val="1"/>
        </dgm:presLayoutVars>
      </dgm:prSet>
      <dgm:spPr/>
    </dgm:pt>
    <dgm:pt modelId="{4A5D2683-8BE1-43DB-8991-EAAD40E0A76B}" type="pres">
      <dgm:prSet presAssocID="{231AD4C4-6F27-471D-A851-EE387A0B5179}" presName="descendantText" presStyleLbl="alignAccFollowNode1" presStyleIdx="1" presStyleCnt="2" custScaleY="115355">
        <dgm:presLayoutVars>
          <dgm:bulletEnabled val="1"/>
        </dgm:presLayoutVars>
      </dgm:prSet>
      <dgm:spPr/>
    </dgm:pt>
  </dgm:ptLst>
  <dgm:cxnLst>
    <dgm:cxn modelId="{3F54CD0D-ED7B-484C-BCB1-8C15736EE71E}" srcId="{E7AF6230-78DC-493D-B6BB-E39B67905755}" destId="{8BC00A3C-B3D8-4E91-81C5-D9B5B84A1F7F}" srcOrd="1" destOrd="0" parTransId="{4CD2871B-3502-45D3-8840-A457541AB117}" sibTransId="{5F1ADC71-C14F-4D3E-9DC1-4EEC01A478D4}"/>
    <dgm:cxn modelId="{78472A0F-A840-4607-B953-C663D94C6730}" type="presOf" srcId="{FE504D50-9E7F-40A5-9A88-8B71911FC13D}" destId="{4A5D2683-8BE1-43DB-8991-EAAD40E0A76B}" srcOrd="0" destOrd="1" presId="urn:microsoft.com/office/officeart/2005/8/layout/vList5"/>
    <dgm:cxn modelId="{6BCE9017-21D2-4A95-B449-32A706943D5B}" srcId="{F1D2BAF0-B616-4DC6-A912-30ABF238DB8F}" destId="{231AD4C4-6F27-471D-A851-EE387A0B5179}" srcOrd="2" destOrd="0" parTransId="{F934A1D1-2002-47CF-9160-2E63F1DFF92D}" sibTransId="{ECB37220-E36E-4ED0-B301-50C3C45A02AD}"/>
    <dgm:cxn modelId="{11B9984D-DDCD-459B-A52E-A934B2E9C0E2}" srcId="{E7AF6230-78DC-493D-B6BB-E39B67905755}" destId="{148AF66A-8720-40C2-A322-99C395075844}" srcOrd="0" destOrd="0" parTransId="{E2C2C931-85C5-4799-9ADA-54FF2A610209}" sibTransId="{3D0E5FFE-7773-4365-8221-C8B79CC9B620}"/>
    <dgm:cxn modelId="{31DBD656-F208-4FA8-9F7F-E5EE4D8D7B44}" type="presOf" srcId="{231AD4C4-6F27-471D-A851-EE387A0B5179}" destId="{DD0D634A-4F3E-4588-B171-7027878E5093}" srcOrd="0" destOrd="0" presId="urn:microsoft.com/office/officeart/2005/8/layout/vList5"/>
    <dgm:cxn modelId="{BEFF909A-11AF-4CE8-8E7B-0348A91846E0}" srcId="{F1D2BAF0-B616-4DC6-A912-30ABF238DB8F}" destId="{E7AF6230-78DC-493D-B6BB-E39B67905755}" srcOrd="1" destOrd="0" parTransId="{3483F2C4-0913-4D30-86C2-EA1C5308B40F}" sibTransId="{A85ABC5D-A51C-4C3A-83C8-745E90DB0AB4}"/>
    <dgm:cxn modelId="{1105C6A3-76DF-485B-B986-A2042F534DFE}" type="presOf" srcId="{8BC00A3C-B3D8-4E91-81C5-D9B5B84A1F7F}" destId="{B25A5E46-68EA-41E3-8681-B007D4547132}" srcOrd="0" destOrd="1" presId="urn:microsoft.com/office/officeart/2005/8/layout/vList5"/>
    <dgm:cxn modelId="{CE1B75AA-78B0-4976-AFBF-B91440BAD371}" type="presOf" srcId="{E7AF6230-78DC-493D-B6BB-E39B67905755}" destId="{D2CFAB67-004F-41BD-9DD8-8D8E22F0B29D}" srcOrd="0" destOrd="0" presId="urn:microsoft.com/office/officeart/2005/8/layout/vList5"/>
    <dgm:cxn modelId="{91D4DFAD-D6F8-4E51-BDD9-864AB70CD290}" srcId="{231AD4C4-6F27-471D-A851-EE387A0B5179}" destId="{DB36A861-F023-4E14-9BA4-D30C78F5DD4E}" srcOrd="0" destOrd="0" parTransId="{F5BDCEA8-41F7-47C4-9C86-9955544A1AB1}" sibTransId="{CD1DB72D-D9BD-48C4-AEB1-26C726EE1A58}"/>
    <dgm:cxn modelId="{8A46B3B3-A32D-440D-9E40-84D15B771C43}" type="presOf" srcId="{148AF66A-8720-40C2-A322-99C395075844}" destId="{B25A5E46-68EA-41E3-8681-B007D4547132}" srcOrd="0" destOrd="0" presId="urn:microsoft.com/office/officeart/2005/8/layout/vList5"/>
    <dgm:cxn modelId="{FCD1C7BC-01A3-46C4-9ACE-B36C714B4265}" type="presOf" srcId="{F1D2BAF0-B616-4DC6-A912-30ABF238DB8F}" destId="{C1CED658-A4C6-4775-8277-9E2484E53F5F}" srcOrd="0" destOrd="0" presId="urn:microsoft.com/office/officeart/2005/8/layout/vList5"/>
    <dgm:cxn modelId="{72B1C2C2-F3E1-4FD1-8857-2E4C35049D20}" srcId="{F1D2BAF0-B616-4DC6-A912-30ABF238DB8F}" destId="{4E584593-D680-4D04-9E64-FAEC8A1D68AF}" srcOrd="0" destOrd="0" parTransId="{A534673E-385D-467F-8D46-E54D74C0A078}" sibTransId="{A612019E-8451-4F6D-B317-089533FAE883}"/>
    <dgm:cxn modelId="{6EBDCBC6-EE86-4957-ABF5-B8341DD558D7}" type="presOf" srcId="{DB36A861-F023-4E14-9BA4-D30C78F5DD4E}" destId="{4A5D2683-8BE1-43DB-8991-EAAD40E0A76B}" srcOrd="0" destOrd="0" presId="urn:microsoft.com/office/officeart/2005/8/layout/vList5"/>
    <dgm:cxn modelId="{51C19DEC-43FE-4BA8-B852-70334E285970}" srcId="{231AD4C4-6F27-471D-A851-EE387A0B5179}" destId="{FE504D50-9E7F-40A5-9A88-8B71911FC13D}" srcOrd="1" destOrd="0" parTransId="{77E9BDF5-9A19-410B-BEDD-D18DC6076F5E}" sibTransId="{0FBDF416-A936-4D7E-8323-09FA8323BE69}"/>
    <dgm:cxn modelId="{61CC65EE-E9F9-4BCE-A4DC-6D98CDC7D7B8}" type="presOf" srcId="{4E584593-D680-4D04-9E64-FAEC8A1D68AF}" destId="{AA4D385C-C117-4FF8-8BED-E991F9C85663}" srcOrd="0" destOrd="0" presId="urn:microsoft.com/office/officeart/2005/8/layout/vList5"/>
    <dgm:cxn modelId="{7D4F328A-3B16-493E-B682-C22297A0B9FC}" type="presParOf" srcId="{C1CED658-A4C6-4775-8277-9E2484E53F5F}" destId="{CDFEC944-00F5-4F50-A3DE-EA70FF09A4CA}" srcOrd="0" destOrd="0" presId="urn:microsoft.com/office/officeart/2005/8/layout/vList5"/>
    <dgm:cxn modelId="{CDBB537C-D3E0-4BF1-9542-9AC769561110}" type="presParOf" srcId="{CDFEC944-00F5-4F50-A3DE-EA70FF09A4CA}" destId="{AA4D385C-C117-4FF8-8BED-E991F9C85663}" srcOrd="0" destOrd="0" presId="urn:microsoft.com/office/officeart/2005/8/layout/vList5"/>
    <dgm:cxn modelId="{490C3F2C-93F5-49EA-953E-48332200771E}" type="presParOf" srcId="{C1CED658-A4C6-4775-8277-9E2484E53F5F}" destId="{45404B97-0EE7-41D0-B6A0-5EECC1902DB0}" srcOrd="1" destOrd="0" presId="urn:microsoft.com/office/officeart/2005/8/layout/vList5"/>
    <dgm:cxn modelId="{A4C2CE04-ABE2-4CCB-84F8-F25225C0D34C}" type="presParOf" srcId="{C1CED658-A4C6-4775-8277-9E2484E53F5F}" destId="{58AF0A06-767A-4B98-A39F-D43CA689DB0F}" srcOrd="2" destOrd="0" presId="urn:microsoft.com/office/officeart/2005/8/layout/vList5"/>
    <dgm:cxn modelId="{EBA563EF-1955-41EC-A426-3AAFF41411AC}" type="presParOf" srcId="{58AF0A06-767A-4B98-A39F-D43CA689DB0F}" destId="{D2CFAB67-004F-41BD-9DD8-8D8E22F0B29D}" srcOrd="0" destOrd="0" presId="urn:microsoft.com/office/officeart/2005/8/layout/vList5"/>
    <dgm:cxn modelId="{CA983275-2517-425A-9EC6-0861EC8E135C}" type="presParOf" srcId="{58AF0A06-767A-4B98-A39F-D43CA689DB0F}" destId="{B25A5E46-68EA-41E3-8681-B007D4547132}" srcOrd="1" destOrd="0" presId="urn:microsoft.com/office/officeart/2005/8/layout/vList5"/>
    <dgm:cxn modelId="{5D69CD70-1C2B-4AA7-BA35-7418AF4DEEEA}" type="presParOf" srcId="{C1CED658-A4C6-4775-8277-9E2484E53F5F}" destId="{9EE29733-F76D-4328-A96E-5F3F6765D44C}" srcOrd="3" destOrd="0" presId="urn:microsoft.com/office/officeart/2005/8/layout/vList5"/>
    <dgm:cxn modelId="{3BDC1BBD-4F40-4995-BC26-CE2211ECAB96}" type="presParOf" srcId="{C1CED658-A4C6-4775-8277-9E2484E53F5F}" destId="{7786E3B6-3561-492C-B489-58AE1D791093}" srcOrd="4" destOrd="0" presId="urn:microsoft.com/office/officeart/2005/8/layout/vList5"/>
    <dgm:cxn modelId="{4E571513-9C12-4A38-960C-8FC10C725F65}" type="presParOf" srcId="{7786E3B6-3561-492C-B489-58AE1D791093}" destId="{DD0D634A-4F3E-4588-B171-7027878E5093}" srcOrd="0" destOrd="0" presId="urn:microsoft.com/office/officeart/2005/8/layout/vList5"/>
    <dgm:cxn modelId="{948EEB01-F14A-416B-820C-9097DDEA6B7C}" type="presParOf" srcId="{7786E3B6-3561-492C-B489-58AE1D791093}" destId="{4A5D2683-8BE1-43DB-8991-EAAD40E0A76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D2BAF0-B616-4DC6-A912-30ABF238DB8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584593-D680-4D04-9E64-FAEC8A1D68AF}">
      <dgm:prSet custT="1"/>
      <dgm:spPr/>
      <dgm:t>
        <a:bodyPr/>
        <a:lstStyle/>
        <a:p>
          <a:r>
            <a:rPr lang="pl-P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Další problematické požadavky</a:t>
          </a:r>
          <a:endParaRPr lang="en-US" sz="3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534673E-385D-467F-8D46-E54D74C0A078}" type="parTrans" cxnId="{72B1C2C2-F3E1-4FD1-8857-2E4C35049D20}">
      <dgm:prSet/>
      <dgm:spPr/>
      <dgm:t>
        <a:bodyPr/>
        <a:lstStyle/>
        <a:p>
          <a:endParaRPr lang="en-US"/>
        </a:p>
      </dgm:t>
    </dgm:pt>
    <dgm:pt modelId="{A612019E-8451-4F6D-B317-089533FAE883}" type="sibTrans" cxnId="{72B1C2C2-F3E1-4FD1-8857-2E4C35049D20}">
      <dgm:prSet/>
      <dgm:spPr/>
      <dgm:t>
        <a:bodyPr/>
        <a:lstStyle/>
        <a:p>
          <a:endParaRPr lang="en-US"/>
        </a:p>
      </dgm:t>
    </dgm:pt>
    <dgm:pt modelId="{C1CED658-A4C6-4775-8277-9E2484E53F5F}" type="pres">
      <dgm:prSet presAssocID="{F1D2BAF0-B616-4DC6-A912-30ABF238DB8F}" presName="Name0" presStyleCnt="0">
        <dgm:presLayoutVars>
          <dgm:dir/>
          <dgm:animLvl val="lvl"/>
          <dgm:resizeHandles val="exact"/>
        </dgm:presLayoutVars>
      </dgm:prSet>
      <dgm:spPr/>
    </dgm:pt>
    <dgm:pt modelId="{CDFEC944-00F5-4F50-A3DE-EA70FF09A4CA}" type="pres">
      <dgm:prSet presAssocID="{4E584593-D680-4D04-9E64-FAEC8A1D68AF}" presName="linNode" presStyleCnt="0"/>
      <dgm:spPr/>
    </dgm:pt>
    <dgm:pt modelId="{AA4D385C-C117-4FF8-8BED-E991F9C85663}" type="pres">
      <dgm:prSet presAssocID="{4E584593-D680-4D04-9E64-FAEC8A1D68AF}" presName="parentText" presStyleLbl="node1" presStyleIdx="0" presStyleCnt="1" custScaleX="277778" custScaleY="39957" custLinFactNeighborX="136" custLinFactNeighborY="-28031">
        <dgm:presLayoutVars>
          <dgm:chMax val="1"/>
          <dgm:bulletEnabled val="1"/>
        </dgm:presLayoutVars>
      </dgm:prSet>
      <dgm:spPr/>
    </dgm:pt>
  </dgm:ptLst>
  <dgm:cxnLst>
    <dgm:cxn modelId="{7CDAA929-C983-4BE0-ABA4-82CE56D9DE51}" type="presOf" srcId="{4E584593-D680-4D04-9E64-FAEC8A1D68AF}" destId="{AA4D385C-C117-4FF8-8BED-E991F9C85663}" srcOrd="0" destOrd="0" presId="urn:microsoft.com/office/officeart/2005/8/layout/vList5"/>
    <dgm:cxn modelId="{72B1C2C2-F3E1-4FD1-8857-2E4C35049D20}" srcId="{F1D2BAF0-B616-4DC6-A912-30ABF238DB8F}" destId="{4E584593-D680-4D04-9E64-FAEC8A1D68AF}" srcOrd="0" destOrd="0" parTransId="{A534673E-385D-467F-8D46-E54D74C0A078}" sibTransId="{A612019E-8451-4F6D-B317-089533FAE883}"/>
    <dgm:cxn modelId="{95236EE2-CE6F-44D1-B74E-10DB68513586}" type="presOf" srcId="{F1D2BAF0-B616-4DC6-A912-30ABF238DB8F}" destId="{C1CED658-A4C6-4775-8277-9E2484E53F5F}" srcOrd="0" destOrd="0" presId="urn:microsoft.com/office/officeart/2005/8/layout/vList5"/>
    <dgm:cxn modelId="{C2994430-3923-498E-B787-79E45E2FFCAD}" type="presParOf" srcId="{C1CED658-A4C6-4775-8277-9E2484E53F5F}" destId="{CDFEC944-00F5-4F50-A3DE-EA70FF09A4CA}" srcOrd="0" destOrd="0" presId="urn:microsoft.com/office/officeart/2005/8/layout/vList5"/>
    <dgm:cxn modelId="{E4296098-DC26-4FE9-AFA0-0522CB768515}" type="presParOf" srcId="{CDFEC944-00F5-4F50-A3DE-EA70FF09A4CA}" destId="{AA4D385C-C117-4FF8-8BED-E991F9C8566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45B5E2-D4F2-4800-BC51-5A181DBBF6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1EF1A-CC17-42F1-AB0C-9014EE58370D}">
      <dgm:prSet custT="1"/>
      <dgm:spPr/>
      <dgm:t>
        <a:bodyPr/>
        <a:lstStyle/>
        <a:p>
          <a:r>
            <a:rPr lang="en-US" sz="3000" dirty="0"/>
            <a:t>Výhody:</a:t>
          </a:r>
        </a:p>
      </dgm:t>
    </dgm:pt>
    <dgm:pt modelId="{736AC67E-3D92-4FDF-A749-A2B2189A0975}" type="parTrans" cxnId="{3866081D-9E66-4E52-AD77-75EF4D26D176}">
      <dgm:prSet/>
      <dgm:spPr/>
      <dgm:t>
        <a:bodyPr/>
        <a:lstStyle/>
        <a:p>
          <a:endParaRPr lang="en-US"/>
        </a:p>
      </dgm:t>
    </dgm:pt>
    <dgm:pt modelId="{48BFD2D2-5993-4A37-9CB0-07A2AD5A4404}" type="sibTrans" cxnId="{3866081D-9E66-4E52-AD77-75EF4D26D176}">
      <dgm:prSet/>
      <dgm:spPr/>
      <dgm:t>
        <a:bodyPr/>
        <a:lstStyle/>
        <a:p>
          <a:endParaRPr lang="en-US"/>
        </a:p>
      </dgm:t>
    </dgm:pt>
    <dgm:pt modelId="{0D9122B4-F3B2-4DC1-9083-C683087A7D37}">
      <dgm:prSet custT="1"/>
      <dgm:spPr/>
      <dgm:t>
        <a:bodyPr/>
        <a:lstStyle/>
        <a:p>
          <a:r>
            <a:rPr lang="en-US" sz="2800"/>
            <a:t>Zajištění kvality článků.</a:t>
          </a:r>
        </a:p>
      </dgm:t>
    </dgm:pt>
    <dgm:pt modelId="{7689B6BB-8DA5-4230-9CE2-05D03451C7C8}" type="parTrans" cxnId="{AE59BDAE-8F12-41A4-A5CE-6B8A82FCBF9A}">
      <dgm:prSet/>
      <dgm:spPr/>
      <dgm:t>
        <a:bodyPr/>
        <a:lstStyle/>
        <a:p>
          <a:endParaRPr lang="en-US"/>
        </a:p>
      </dgm:t>
    </dgm:pt>
    <dgm:pt modelId="{4B72C778-730A-4085-83B5-F1FA55BD1802}" type="sibTrans" cxnId="{AE59BDAE-8F12-41A4-A5CE-6B8A82FCBF9A}">
      <dgm:prSet/>
      <dgm:spPr/>
      <dgm:t>
        <a:bodyPr/>
        <a:lstStyle/>
        <a:p>
          <a:endParaRPr lang="en-US"/>
        </a:p>
      </dgm:t>
    </dgm:pt>
    <dgm:pt modelId="{DABAE4E3-15CD-4AF1-89FA-6AE817B0F07E}">
      <dgm:prSet custT="1"/>
      <dgm:spPr/>
      <dgm:t>
        <a:bodyPr/>
        <a:lstStyle/>
        <a:p>
          <a:r>
            <a:rPr lang="en-US" sz="2800" dirty="0"/>
            <a:t>Peer-review </a:t>
          </a:r>
          <a:r>
            <a:rPr lang="en-US" sz="2800" dirty="0" err="1"/>
            <a:t>jako</a:t>
          </a:r>
          <a:r>
            <a:rPr lang="en-US" sz="2800" dirty="0"/>
            <a:t> </a:t>
          </a:r>
          <a:r>
            <a:rPr lang="en-US" sz="2800" dirty="0" err="1"/>
            <a:t>odborná</a:t>
          </a:r>
          <a:r>
            <a:rPr lang="en-US" sz="2800" dirty="0"/>
            <a:t> </a:t>
          </a:r>
          <a:r>
            <a:rPr lang="en-US" sz="2800" dirty="0" err="1"/>
            <a:t>kontrola</a:t>
          </a:r>
          <a:r>
            <a:rPr lang="en-US" sz="2800" dirty="0"/>
            <a:t>.</a:t>
          </a:r>
        </a:p>
      </dgm:t>
    </dgm:pt>
    <dgm:pt modelId="{F6DCECA8-0879-47A4-BB9A-702C61544C60}" type="parTrans" cxnId="{C60919AA-ADBE-40DC-886B-B5AEA22047B8}">
      <dgm:prSet/>
      <dgm:spPr/>
      <dgm:t>
        <a:bodyPr/>
        <a:lstStyle/>
        <a:p>
          <a:endParaRPr lang="en-US"/>
        </a:p>
      </dgm:t>
    </dgm:pt>
    <dgm:pt modelId="{2B0069D9-B0BE-47DD-853D-4AE476969E75}" type="sibTrans" cxnId="{C60919AA-ADBE-40DC-886B-B5AEA22047B8}">
      <dgm:prSet/>
      <dgm:spPr/>
      <dgm:t>
        <a:bodyPr/>
        <a:lstStyle/>
        <a:p>
          <a:endParaRPr lang="en-US"/>
        </a:p>
      </dgm:t>
    </dgm:pt>
    <dgm:pt modelId="{C80B4B66-E92A-4FAE-93E3-3ED28A337F7D}">
      <dgm:prSet custT="1"/>
      <dgm:spPr/>
      <dgm:t>
        <a:bodyPr/>
        <a:lstStyle/>
        <a:p>
          <a:r>
            <a:rPr lang="en-US" sz="3000" dirty="0"/>
            <a:t>Nevýhody:</a:t>
          </a:r>
        </a:p>
      </dgm:t>
    </dgm:pt>
    <dgm:pt modelId="{19A110BF-2633-45F1-B7BE-90E96E85F9EE}" type="parTrans" cxnId="{7F3AD6BE-CFA3-4A06-A4BA-99113DBB969D}">
      <dgm:prSet/>
      <dgm:spPr/>
      <dgm:t>
        <a:bodyPr/>
        <a:lstStyle/>
        <a:p>
          <a:endParaRPr lang="en-US"/>
        </a:p>
      </dgm:t>
    </dgm:pt>
    <dgm:pt modelId="{37F2697B-624D-40FF-AB11-CF3DCED4F66F}" type="sibTrans" cxnId="{7F3AD6BE-CFA3-4A06-A4BA-99113DBB969D}">
      <dgm:prSet/>
      <dgm:spPr/>
      <dgm:t>
        <a:bodyPr/>
        <a:lstStyle/>
        <a:p>
          <a:endParaRPr lang="en-US"/>
        </a:p>
      </dgm:t>
    </dgm:pt>
    <dgm:pt modelId="{AB4F4251-DCE1-482D-B326-ACDD43089588}">
      <dgm:prSet custT="1"/>
      <dgm:spPr/>
      <dgm:t>
        <a:bodyPr/>
        <a:lstStyle/>
        <a:p>
          <a:r>
            <a:rPr lang="en-US" sz="2800" dirty="0" err="1"/>
            <a:t>Mocenská</a:t>
          </a:r>
          <a:r>
            <a:rPr lang="en-US" sz="2800" dirty="0"/>
            <a:t> </a:t>
          </a:r>
          <a:r>
            <a:rPr lang="en-US" sz="2800" dirty="0" err="1"/>
            <a:t>nerovnováha</a:t>
          </a:r>
          <a:r>
            <a:rPr lang="en-US" sz="2800" dirty="0"/>
            <a:t> </a:t>
          </a:r>
          <a:r>
            <a:rPr lang="en-US" sz="2800" dirty="0" err="1"/>
            <a:t>mezi</a:t>
          </a:r>
          <a:r>
            <a:rPr lang="en-US" sz="2800" dirty="0"/>
            <a:t> </a:t>
          </a:r>
          <a:r>
            <a:rPr lang="en-US" sz="2800" dirty="0" err="1"/>
            <a:t>recenzentem</a:t>
          </a:r>
          <a:r>
            <a:rPr lang="en-US" sz="2800" dirty="0"/>
            <a:t> a </a:t>
          </a:r>
          <a:r>
            <a:rPr lang="en-US" sz="2800" dirty="0" err="1"/>
            <a:t>autorem</a:t>
          </a:r>
          <a:r>
            <a:rPr lang="en-US" sz="2800" dirty="0"/>
            <a:t>.</a:t>
          </a:r>
        </a:p>
      </dgm:t>
    </dgm:pt>
    <dgm:pt modelId="{E2C7B1AA-2B58-4DCE-B8FF-0696BFD1F698}" type="parTrans" cxnId="{E5501B6F-0A4F-4630-90EC-7E6A926BEAD1}">
      <dgm:prSet/>
      <dgm:spPr/>
      <dgm:t>
        <a:bodyPr/>
        <a:lstStyle/>
        <a:p>
          <a:endParaRPr lang="en-US"/>
        </a:p>
      </dgm:t>
    </dgm:pt>
    <dgm:pt modelId="{8D241A20-423C-4BA0-B912-9352DEE942E3}" type="sibTrans" cxnId="{E5501B6F-0A4F-4630-90EC-7E6A926BEAD1}">
      <dgm:prSet/>
      <dgm:spPr/>
      <dgm:t>
        <a:bodyPr/>
        <a:lstStyle/>
        <a:p>
          <a:endParaRPr lang="en-US"/>
        </a:p>
      </dgm:t>
    </dgm:pt>
    <dgm:pt modelId="{421EB5AA-887F-4AF4-8586-3AC7D0046735}">
      <dgm:prSet custT="1"/>
      <dgm:spPr/>
      <dgm:t>
        <a:bodyPr/>
        <a:lstStyle/>
        <a:p>
          <a:r>
            <a:rPr lang="en-US" sz="2800" dirty="0" err="1"/>
            <a:t>Možnost</a:t>
          </a:r>
          <a:r>
            <a:rPr lang="en-US" sz="2800" dirty="0"/>
            <a:t> </a:t>
          </a:r>
          <a:r>
            <a:rPr lang="en-US" sz="2800" dirty="0" err="1"/>
            <a:t>zneužití</a:t>
          </a:r>
          <a:r>
            <a:rPr lang="en-US" sz="2800" dirty="0"/>
            <a:t> (</a:t>
          </a:r>
          <a:r>
            <a:rPr lang="en-US" sz="2800" dirty="0" err="1"/>
            <a:t>vynucené</a:t>
          </a:r>
          <a:r>
            <a:rPr lang="en-US" sz="2800" dirty="0"/>
            <a:t> </a:t>
          </a:r>
          <a:r>
            <a:rPr lang="en-US" sz="2800" dirty="0" err="1"/>
            <a:t>citace</a:t>
          </a:r>
          <a:r>
            <a:rPr lang="en-US" sz="2800" dirty="0"/>
            <a:t>, </a:t>
          </a:r>
          <a:r>
            <a:rPr lang="en-US" sz="2800" dirty="0" err="1"/>
            <a:t>neobjektivní</a:t>
          </a:r>
          <a:r>
            <a:rPr lang="en-US" sz="2800" dirty="0"/>
            <a:t> </a:t>
          </a:r>
          <a:r>
            <a:rPr lang="en-US" sz="2800" dirty="0" err="1"/>
            <a:t>posouzení</a:t>
          </a:r>
          <a:r>
            <a:rPr lang="en-US" sz="2800" dirty="0"/>
            <a:t>).</a:t>
          </a:r>
        </a:p>
      </dgm:t>
    </dgm:pt>
    <dgm:pt modelId="{70D1F268-D113-40E8-BA88-40DC7510D2AF}" type="parTrans" cxnId="{F7BD8C09-91C2-4E88-B96F-1FDB4E0F1ABA}">
      <dgm:prSet/>
      <dgm:spPr/>
      <dgm:t>
        <a:bodyPr/>
        <a:lstStyle/>
        <a:p>
          <a:endParaRPr lang="en-US"/>
        </a:p>
      </dgm:t>
    </dgm:pt>
    <dgm:pt modelId="{7E393873-2D83-4D56-9D84-838D5BEB12DA}" type="sibTrans" cxnId="{F7BD8C09-91C2-4E88-B96F-1FDB4E0F1ABA}">
      <dgm:prSet/>
      <dgm:spPr/>
      <dgm:t>
        <a:bodyPr/>
        <a:lstStyle/>
        <a:p>
          <a:endParaRPr lang="en-US"/>
        </a:p>
      </dgm:t>
    </dgm:pt>
    <dgm:pt modelId="{83B7385A-85B5-45C0-AC9C-437F87979C65}">
      <dgm:prSet custT="1"/>
      <dgm:spPr/>
      <dgm:t>
        <a:bodyPr/>
        <a:lstStyle/>
        <a:p>
          <a:r>
            <a:rPr lang="en-US" sz="2800" dirty="0" err="1"/>
            <a:t>Složitý</a:t>
          </a:r>
          <a:r>
            <a:rPr lang="en-US" sz="2800" dirty="0"/>
            <a:t> </a:t>
          </a:r>
          <a:r>
            <a:rPr lang="en-US" sz="2800" dirty="0" err="1"/>
            <a:t>proces</a:t>
          </a:r>
          <a:r>
            <a:rPr lang="en-US" sz="2800" dirty="0"/>
            <a:t> – </a:t>
          </a:r>
          <a:r>
            <a:rPr lang="en-US" sz="2800" dirty="0" err="1"/>
            <a:t>delší</a:t>
          </a:r>
          <a:r>
            <a:rPr lang="en-US" sz="2800" dirty="0"/>
            <a:t> </a:t>
          </a:r>
          <a:r>
            <a:rPr lang="en-US" sz="2800" dirty="0" err="1"/>
            <a:t>čekací</a:t>
          </a:r>
          <a:r>
            <a:rPr lang="en-US" sz="2800" dirty="0"/>
            <a:t> </a:t>
          </a:r>
          <a:r>
            <a:rPr lang="en-US" sz="2800" dirty="0" err="1"/>
            <a:t>doba</a:t>
          </a:r>
          <a:r>
            <a:rPr lang="en-US" sz="2800" dirty="0"/>
            <a:t>.</a:t>
          </a:r>
        </a:p>
      </dgm:t>
    </dgm:pt>
    <dgm:pt modelId="{D19AF8DB-2147-4BE4-ABB8-0A2B5F0FFE84}" type="parTrans" cxnId="{F94CFA5E-72FC-4DD4-9C52-7EB32A09224B}">
      <dgm:prSet/>
      <dgm:spPr/>
      <dgm:t>
        <a:bodyPr/>
        <a:lstStyle/>
        <a:p>
          <a:endParaRPr lang="en-US"/>
        </a:p>
      </dgm:t>
    </dgm:pt>
    <dgm:pt modelId="{6E75CDCF-4206-42DF-BED5-249F4CD8AA12}" type="sibTrans" cxnId="{F94CFA5E-72FC-4DD4-9C52-7EB32A09224B}">
      <dgm:prSet/>
      <dgm:spPr/>
      <dgm:t>
        <a:bodyPr/>
        <a:lstStyle/>
        <a:p>
          <a:endParaRPr lang="en-US"/>
        </a:p>
      </dgm:t>
    </dgm:pt>
    <dgm:pt modelId="{527B62CB-C871-41AE-B255-8BE54008ACCC}">
      <dgm:prSet custT="1"/>
      <dgm:spPr/>
      <dgm:t>
        <a:bodyPr/>
        <a:lstStyle/>
        <a:p>
          <a:r>
            <a:rPr lang="cs-CZ" sz="3000" b="0" dirty="0"/>
            <a:t>Reálná situace:</a:t>
          </a:r>
          <a:endParaRPr lang="en-US" sz="3000" b="0" dirty="0"/>
        </a:p>
      </dgm:t>
    </dgm:pt>
    <dgm:pt modelId="{D490EB83-E51D-4DB3-92A5-8B16CEBF9EE2}" type="parTrans" cxnId="{FF9B0926-13C7-4FD4-BE1F-ABCC316367F5}">
      <dgm:prSet/>
      <dgm:spPr/>
      <dgm:t>
        <a:bodyPr/>
        <a:lstStyle/>
        <a:p>
          <a:endParaRPr lang="cs-CZ"/>
        </a:p>
      </dgm:t>
    </dgm:pt>
    <dgm:pt modelId="{FF39A164-D047-4023-9379-443F346F7125}" type="sibTrans" cxnId="{FF9B0926-13C7-4FD4-BE1F-ABCC316367F5}">
      <dgm:prSet/>
      <dgm:spPr/>
      <dgm:t>
        <a:bodyPr/>
        <a:lstStyle/>
        <a:p>
          <a:endParaRPr lang="cs-CZ"/>
        </a:p>
      </dgm:t>
    </dgm:pt>
    <dgm:pt modelId="{BE9CD39C-1317-42BD-BBFA-A5E366E5BC62}" type="pres">
      <dgm:prSet presAssocID="{DD45B5E2-D4F2-4800-BC51-5A181DBBF61D}" presName="linear" presStyleCnt="0">
        <dgm:presLayoutVars>
          <dgm:animLvl val="lvl"/>
          <dgm:resizeHandles val="exact"/>
        </dgm:presLayoutVars>
      </dgm:prSet>
      <dgm:spPr/>
    </dgm:pt>
    <dgm:pt modelId="{0FED246E-9258-4D44-BB5E-461DDD936D60}" type="pres">
      <dgm:prSet presAssocID="{EF81EF1A-CC17-42F1-AB0C-9014EE58370D}" presName="parentText" presStyleLbl="node1" presStyleIdx="0" presStyleCnt="3" custScaleY="84316" custLinFactNeighborX="-100" custLinFactNeighborY="-22079">
        <dgm:presLayoutVars>
          <dgm:chMax val="0"/>
          <dgm:bulletEnabled val="1"/>
        </dgm:presLayoutVars>
      </dgm:prSet>
      <dgm:spPr/>
    </dgm:pt>
    <dgm:pt modelId="{9B2295D9-2DF1-4AF2-8849-907CFC67B946}" type="pres">
      <dgm:prSet presAssocID="{EF81EF1A-CC17-42F1-AB0C-9014EE58370D}" presName="childText" presStyleLbl="revTx" presStyleIdx="0" presStyleCnt="2">
        <dgm:presLayoutVars>
          <dgm:bulletEnabled val="1"/>
        </dgm:presLayoutVars>
      </dgm:prSet>
      <dgm:spPr/>
    </dgm:pt>
    <dgm:pt modelId="{A1CE132C-3DFD-4905-94A0-E338BAE72F38}" type="pres">
      <dgm:prSet presAssocID="{C80B4B66-E92A-4FAE-93E3-3ED28A337F7D}" presName="parentText" presStyleLbl="node1" presStyleIdx="1" presStyleCnt="3" custLinFactNeighborX="-100" custLinFactNeighborY="7560">
        <dgm:presLayoutVars>
          <dgm:chMax val="0"/>
          <dgm:bulletEnabled val="1"/>
        </dgm:presLayoutVars>
      </dgm:prSet>
      <dgm:spPr/>
    </dgm:pt>
    <dgm:pt modelId="{EABD8D00-4673-4144-9179-2898701CFD68}" type="pres">
      <dgm:prSet presAssocID="{C80B4B66-E92A-4FAE-93E3-3ED28A337F7D}" presName="childText" presStyleLbl="revTx" presStyleIdx="1" presStyleCnt="2" custScaleY="130667" custLinFactNeighborY="30070">
        <dgm:presLayoutVars>
          <dgm:bulletEnabled val="1"/>
        </dgm:presLayoutVars>
      </dgm:prSet>
      <dgm:spPr/>
    </dgm:pt>
    <dgm:pt modelId="{4ACA84A9-F2FE-4427-80FC-3750BAC35981}" type="pres">
      <dgm:prSet presAssocID="{527B62CB-C871-41AE-B255-8BE54008ACCC}" presName="parentText" presStyleLbl="node1" presStyleIdx="2" presStyleCnt="3" custLinFactNeighborX="-100" custLinFactNeighborY="7858">
        <dgm:presLayoutVars>
          <dgm:chMax val="0"/>
          <dgm:bulletEnabled val="1"/>
        </dgm:presLayoutVars>
      </dgm:prSet>
      <dgm:spPr/>
    </dgm:pt>
  </dgm:ptLst>
  <dgm:cxnLst>
    <dgm:cxn modelId="{F7BD8C09-91C2-4E88-B96F-1FDB4E0F1ABA}" srcId="{C80B4B66-E92A-4FAE-93E3-3ED28A337F7D}" destId="{421EB5AA-887F-4AF4-8586-3AC7D0046735}" srcOrd="1" destOrd="0" parTransId="{70D1F268-D113-40E8-BA88-40DC7510D2AF}" sibTransId="{7E393873-2D83-4D56-9D84-838D5BEB12DA}"/>
    <dgm:cxn modelId="{3866081D-9E66-4E52-AD77-75EF4D26D176}" srcId="{DD45B5E2-D4F2-4800-BC51-5A181DBBF61D}" destId="{EF81EF1A-CC17-42F1-AB0C-9014EE58370D}" srcOrd="0" destOrd="0" parTransId="{736AC67E-3D92-4FDF-A749-A2B2189A0975}" sibTransId="{48BFD2D2-5993-4A37-9CB0-07A2AD5A4404}"/>
    <dgm:cxn modelId="{0E557D25-02BE-4587-BD18-C90E57A6844E}" type="presOf" srcId="{0D9122B4-F3B2-4DC1-9083-C683087A7D37}" destId="{9B2295D9-2DF1-4AF2-8849-907CFC67B946}" srcOrd="0" destOrd="0" presId="urn:microsoft.com/office/officeart/2005/8/layout/vList2"/>
    <dgm:cxn modelId="{FF9B0926-13C7-4FD4-BE1F-ABCC316367F5}" srcId="{DD45B5E2-D4F2-4800-BC51-5A181DBBF61D}" destId="{527B62CB-C871-41AE-B255-8BE54008ACCC}" srcOrd="2" destOrd="0" parTransId="{D490EB83-E51D-4DB3-92A5-8B16CEBF9EE2}" sibTransId="{FF39A164-D047-4023-9379-443F346F7125}"/>
    <dgm:cxn modelId="{BB5FC926-2757-4466-90D2-87431A9F5AD8}" type="presOf" srcId="{C80B4B66-E92A-4FAE-93E3-3ED28A337F7D}" destId="{A1CE132C-3DFD-4905-94A0-E338BAE72F38}" srcOrd="0" destOrd="0" presId="urn:microsoft.com/office/officeart/2005/8/layout/vList2"/>
    <dgm:cxn modelId="{3D069028-7590-422C-9914-484ACF44FE2F}" type="presOf" srcId="{83B7385A-85B5-45C0-AC9C-437F87979C65}" destId="{EABD8D00-4673-4144-9179-2898701CFD68}" srcOrd="0" destOrd="2" presId="urn:microsoft.com/office/officeart/2005/8/layout/vList2"/>
    <dgm:cxn modelId="{46CBD634-C0CA-4BCA-A076-F10EACC5CCE1}" type="presOf" srcId="{421EB5AA-887F-4AF4-8586-3AC7D0046735}" destId="{EABD8D00-4673-4144-9179-2898701CFD68}" srcOrd="0" destOrd="1" presId="urn:microsoft.com/office/officeart/2005/8/layout/vList2"/>
    <dgm:cxn modelId="{CE1C003A-96DD-44C7-A223-20EC6B6A75CD}" type="presOf" srcId="{AB4F4251-DCE1-482D-B326-ACDD43089588}" destId="{EABD8D00-4673-4144-9179-2898701CFD68}" srcOrd="0" destOrd="0" presId="urn:microsoft.com/office/officeart/2005/8/layout/vList2"/>
    <dgm:cxn modelId="{F94CFA5E-72FC-4DD4-9C52-7EB32A09224B}" srcId="{C80B4B66-E92A-4FAE-93E3-3ED28A337F7D}" destId="{83B7385A-85B5-45C0-AC9C-437F87979C65}" srcOrd="2" destOrd="0" parTransId="{D19AF8DB-2147-4BE4-ABB8-0A2B5F0FFE84}" sibTransId="{6E75CDCF-4206-42DF-BED5-249F4CD8AA12}"/>
    <dgm:cxn modelId="{1F3C0441-0CA7-4D69-B97F-2DD3E57DD662}" type="presOf" srcId="{EF81EF1A-CC17-42F1-AB0C-9014EE58370D}" destId="{0FED246E-9258-4D44-BB5E-461DDD936D60}" srcOrd="0" destOrd="0" presId="urn:microsoft.com/office/officeart/2005/8/layout/vList2"/>
    <dgm:cxn modelId="{E5501B6F-0A4F-4630-90EC-7E6A926BEAD1}" srcId="{C80B4B66-E92A-4FAE-93E3-3ED28A337F7D}" destId="{AB4F4251-DCE1-482D-B326-ACDD43089588}" srcOrd="0" destOrd="0" parTransId="{E2C7B1AA-2B58-4DCE-B8FF-0696BFD1F698}" sibTransId="{8D241A20-423C-4BA0-B912-9352DEE942E3}"/>
    <dgm:cxn modelId="{9AEFAD8A-4E92-4407-9F84-DD180CD5FBE3}" type="presOf" srcId="{DABAE4E3-15CD-4AF1-89FA-6AE817B0F07E}" destId="{9B2295D9-2DF1-4AF2-8849-907CFC67B946}" srcOrd="0" destOrd="1" presId="urn:microsoft.com/office/officeart/2005/8/layout/vList2"/>
    <dgm:cxn modelId="{C60919AA-ADBE-40DC-886B-B5AEA22047B8}" srcId="{EF81EF1A-CC17-42F1-AB0C-9014EE58370D}" destId="{DABAE4E3-15CD-4AF1-89FA-6AE817B0F07E}" srcOrd="1" destOrd="0" parTransId="{F6DCECA8-0879-47A4-BB9A-702C61544C60}" sibTransId="{2B0069D9-B0BE-47DD-853D-4AE476969E75}"/>
    <dgm:cxn modelId="{AE59BDAE-8F12-41A4-A5CE-6B8A82FCBF9A}" srcId="{EF81EF1A-CC17-42F1-AB0C-9014EE58370D}" destId="{0D9122B4-F3B2-4DC1-9083-C683087A7D37}" srcOrd="0" destOrd="0" parTransId="{7689B6BB-8DA5-4230-9CE2-05D03451C7C8}" sibTransId="{4B72C778-730A-4085-83B5-F1FA55BD1802}"/>
    <dgm:cxn modelId="{7F3AD6BE-CFA3-4A06-A4BA-99113DBB969D}" srcId="{DD45B5E2-D4F2-4800-BC51-5A181DBBF61D}" destId="{C80B4B66-E92A-4FAE-93E3-3ED28A337F7D}" srcOrd="1" destOrd="0" parTransId="{19A110BF-2633-45F1-B7BE-90E96E85F9EE}" sibTransId="{37F2697B-624D-40FF-AB11-CF3DCED4F66F}"/>
    <dgm:cxn modelId="{C07B38C3-0957-435E-B814-35D921F68F5B}" type="presOf" srcId="{DD45B5E2-D4F2-4800-BC51-5A181DBBF61D}" destId="{BE9CD39C-1317-42BD-BBFA-A5E366E5BC62}" srcOrd="0" destOrd="0" presId="urn:microsoft.com/office/officeart/2005/8/layout/vList2"/>
    <dgm:cxn modelId="{100A66D1-D60D-4337-8C13-D2989C31F4DF}" type="presOf" srcId="{527B62CB-C871-41AE-B255-8BE54008ACCC}" destId="{4ACA84A9-F2FE-4427-80FC-3750BAC35981}" srcOrd="0" destOrd="0" presId="urn:microsoft.com/office/officeart/2005/8/layout/vList2"/>
    <dgm:cxn modelId="{6AFB39F7-1859-4F14-B3CF-5403C3980D25}" type="presParOf" srcId="{BE9CD39C-1317-42BD-BBFA-A5E366E5BC62}" destId="{0FED246E-9258-4D44-BB5E-461DDD936D60}" srcOrd="0" destOrd="0" presId="urn:microsoft.com/office/officeart/2005/8/layout/vList2"/>
    <dgm:cxn modelId="{CD5581D8-C177-4EA7-BE5F-9A040D8C116F}" type="presParOf" srcId="{BE9CD39C-1317-42BD-BBFA-A5E366E5BC62}" destId="{9B2295D9-2DF1-4AF2-8849-907CFC67B946}" srcOrd="1" destOrd="0" presId="urn:microsoft.com/office/officeart/2005/8/layout/vList2"/>
    <dgm:cxn modelId="{42E9FBA4-0181-4507-8E3B-D1D5B2E757A4}" type="presParOf" srcId="{BE9CD39C-1317-42BD-BBFA-A5E366E5BC62}" destId="{A1CE132C-3DFD-4905-94A0-E338BAE72F38}" srcOrd="2" destOrd="0" presId="urn:microsoft.com/office/officeart/2005/8/layout/vList2"/>
    <dgm:cxn modelId="{4862EF28-7978-488B-B4B0-AAF81FA7694F}" type="presParOf" srcId="{BE9CD39C-1317-42BD-BBFA-A5E366E5BC62}" destId="{EABD8D00-4673-4144-9179-2898701CFD68}" srcOrd="3" destOrd="0" presId="urn:microsoft.com/office/officeart/2005/8/layout/vList2"/>
    <dgm:cxn modelId="{58D770FD-94B9-4530-B668-21E699C0EC8C}" type="presParOf" srcId="{BE9CD39C-1317-42BD-BBFA-A5E366E5BC62}" destId="{4ACA84A9-F2FE-4427-80FC-3750BAC3598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45B5E2-D4F2-4800-BC51-5A181DBBF6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1EF1A-CC17-42F1-AB0C-9014EE58370D}">
      <dgm:prSet custT="1"/>
      <dgm:spPr/>
      <dgm:t>
        <a:bodyPr/>
        <a:lstStyle/>
        <a:p>
          <a:r>
            <a:rPr lang="cs-CZ" sz="3000" dirty="0"/>
            <a:t>Proč je systém problematický?</a:t>
          </a:r>
          <a:endParaRPr lang="en-US" sz="3000" dirty="0"/>
        </a:p>
      </dgm:t>
    </dgm:pt>
    <dgm:pt modelId="{736AC67E-3D92-4FDF-A749-A2B2189A0975}" type="parTrans" cxnId="{3866081D-9E66-4E52-AD77-75EF4D26D176}">
      <dgm:prSet/>
      <dgm:spPr/>
      <dgm:t>
        <a:bodyPr/>
        <a:lstStyle/>
        <a:p>
          <a:endParaRPr lang="en-US"/>
        </a:p>
      </dgm:t>
    </dgm:pt>
    <dgm:pt modelId="{48BFD2D2-5993-4A37-9CB0-07A2AD5A4404}" type="sibTrans" cxnId="{3866081D-9E66-4E52-AD77-75EF4D26D176}">
      <dgm:prSet/>
      <dgm:spPr/>
      <dgm:t>
        <a:bodyPr/>
        <a:lstStyle/>
        <a:p>
          <a:endParaRPr lang="en-US"/>
        </a:p>
      </dgm:t>
    </dgm:pt>
    <dgm:pt modelId="{0D9122B4-F3B2-4DC1-9083-C683087A7D37}">
      <dgm:prSet custT="1"/>
      <dgm:spPr/>
      <dgm:t>
        <a:bodyPr/>
        <a:lstStyle/>
        <a:p>
          <a:r>
            <a:rPr lang="cs-CZ" sz="2800" dirty="0"/>
            <a:t>Recenzenti nejsou vždy objektivní nebo dostatečně kompetentní.
Některé recenze mohou být zaujaté nebo povrchní.</a:t>
          </a:r>
          <a:endParaRPr lang="en-US" sz="2800" dirty="0"/>
        </a:p>
      </dgm:t>
    </dgm:pt>
    <dgm:pt modelId="{7689B6BB-8DA5-4230-9CE2-05D03451C7C8}" type="parTrans" cxnId="{AE59BDAE-8F12-41A4-A5CE-6B8A82FCBF9A}">
      <dgm:prSet/>
      <dgm:spPr/>
      <dgm:t>
        <a:bodyPr/>
        <a:lstStyle/>
        <a:p>
          <a:endParaRPr lang="en-US"/>
        </a:p>
      </dgm:t>
    </dgm:pt>
    <dgm:pt modelId="{4B72C778-730A-4085-83B5-F1FA55BD1802}" type="sibTrans" cxnId="{AE59BDAE-8F12-41A4-A5CE-6B8A82FCBF9A}">
      <dgm:prSet/>
      <dgm:spPr/>
      <dgm:t>
        <a:bodyPr/>
        <a:lstStyle/>
        <a:p>
          <a:endParaRPr lang="en-US"/>
        </a:p>
      </dgm:t>
    </dgm:pt>
    <dgm:pt modelId="{C80B4B66-E92A-4FAE-93E3-3ED28A337F7D}">
      <dgm:prSet custT="1"/>
      <dgm:spPr/>
      <dgm:t>
        <a:bodyPr/>
        <a:lstStyle/>
        <a:p>
          <a:r>
            <a:rPr lang="cs-CZ" sz="3000" dirty="0"/>
            <a:t>Proč systém stále funguje?</a:t>
          </a:r>
          <a:endParaRPr lang="en-US" sz="3000" dirty="0"/>
        </a:p>
      </dgm:t>
    </dgm:pt>
    <dgm:pt modelId="{19A110BF-2633-45F1-B7BE-90E96E85F9EE}" type="parTrans" cxnId="{7F3AD6BE-CFA3-4A06-A4BA-99113DBB969D}">
      <dgm:prSet/>
      <dgm:spPr/>
      <dgm:t>
        <a:bodyPr/>
        <a:lstStyle/>
        <a:p>
          <a:endParaRPr lang="en-US"/>
        </a:p>
      </dgm:t>
    </dgm:pt>
    <dgm:pt modelId="{37F2697B-624D-40FF-AB11-CF3DCED4F66F}" type="sibTrans" cxnId="{7F3AD6BE-CFA3-4A06-A4BA-99113DBB969D}">
      <dgm:prSet/>
      <dgm:spPr/>
      <dgm:t>
        <a:bodyPr/>
        <a:lstStyle/>
        <a:p>
          <a:endParaRPr lang="en-US"/>
        </a:p>
      </dgm:t>
    </dgm:pt>
    <dgm:pt modelId="{BE9CD39C-1317-42BD-BBFA-A5E366E5BC62}" type="pres">
      <dgm:prSet presAssocID="{DD45B5E2-D4F2-4800-BC51-5A181DBBF61D}" presName="linear" presStyleCnt="0">
        <dgm:presLayoutVars>
          <dgm:animLvl val="lvl"/>
          <dgm:resizeHandles val="exact"/>
        </dgm:presLayoutVars>
      </dgm:prSet>
      <dgm:spPr/>
    </dgm:pt>
    <dgm:pt modelId="{0FED246E-9258-4D44-BB5E-461DDD936D60}" type="pres">
      <dgm:prSet presAssocID="{EF81EF1A-CC17-42F1-AB0C-9014EE58370D}" presName="parentText" presStyleLbl="node1" presStyleIdx="0" presStyleCnt="2" custScaleY="59880" custLinFactNeighborX="-41" custLinFactNeighborY="-39604">
        <dgm:presLayoutVars>
          <dgm:chMax val="0"/>
          <dgm:bulletEnabled val="1"/>
        </dgm:presLayoutVars>
      </dgm:prSet>
      <dgm:spPr/>
    </dgm:pt>
    <dgm:pt modelId="{9B2295D9-2DF1-4AF2-8849-907CFC67B946}" type="pres">
      <dgm:prSet presAssocID="{EF81EF1A-CC17-42F1-AB0C-9014EE58370D}" presName="childText" presStyleLbl="revTx" presStyleIdx="0" presStyleCnt="1" custLinFactNeighborX="-256" custLinFactNeighborY="-49612">
        <dgm:presLayoutVars>
          <dgm:bulletEnabled val="1"/>
        </dgm:presLayoutVars>
      </dgm:prSet>
      <dgm:spPr/>
    </dgm:pt>
    <dgm:pt modelId="{A1CE132C-3DFD-4905-94A0-E338BAE72F38}" type="pres">
      <dgm:prSet presAssocID="{C80B4B66-E92A-4FAE-93E3-3ED28A337F7D}" presName="parentText" presStyleLbl="node1" presStyleIdx="1" presStyleCnt="2" custScaleY="69889" custLinFactNeighborX="-256" custLinFactNeighborY="-27112">
        <dgm:presLayoutVars>
          <dgm:chMax val="0"/>
          <dgm:bulletEnabled val="1"/>
        </dgm:presLayoutVars>
      </dgm:prSet>
      <dgm:spPr/>
    </dgm:pt>
  </dgm:ptLst>
  <dgm:cxnLst>
    <dgm:cxn modelId="{3866081D-9E66-4E52-AD77-75EF4D26D176}" srcId="{DD45B5E2-D4F2-4800-BC51-5A181DBBF61D}" destId="{EF81EF1A-CC17-42F1-AB0C-9014EE58370D}" srcOrd="0" destOrd="0" parTransId="{736AC67E-3D92-4FDF-A749-A2B2189A0975}" sibTransId="{48BFD2D2-5993-4A37-9CB0-07A2AD5A4404}"/>
    <dgm:cxn modelId="{0E557D25-02BE-4587-BD18-C90E57A6844E}" type="presOf" srcId="{0D9122B4-F3B2-4DC1-9083-C683087A7D37}" destId="{9B2295D9-2DF1-4AF2-8849-907CFC67B946}" srcOrd="0" destOrd="0" presId="urn:microsoft.com/office/officeart/2005/8/layout/vList2"/>
    <dgm:cxn modelId="{BB5FC926-2757-4466-90D2-87431A9F5AD8}" type="presOf" srcId="{C80B4B66-E92A-4FAE-93E3-3ED28A337F7D}" destId="{A1CE132C-3DFD-4905-94A0-E338BAE72F38}" srcOrd="0" destOrd="0" presId="urn:microsoft.com/office/officeart/2005/8/layout/vList2"/>
    <dgm:cxn modelId="{1F3C0441-0CA7-4D69-B97F-2DD3E57DD662}" type="presOf" srcId="{EF81EF1A-CC17-42F1-AB0C-9014EE58370D}" destId="{0FED246E-9258-4D44-BB5E-461DDD936D60}" srcOrd="0" destOrd="0" presId="urn:microsoft.com/office/officeart/2005/8/layout/vList2"/>
    <dgm:cxn modelId="{AE59BDAE-8F12-41A4-A5CE-6B8A82FCBF9A}" srcId="{EF81EF1A-CC17-42F1-AB0C-9014EE58370D}" destId="{0D9122B4-F3B2-4DC1-9083-C683087A7D37}" srcOrd="0" destOrd="0" parTransId="{7689B6BB-8DA5-4230-9CE2-05D03451C7C8}" sibTransId="{4B72C778-730A-4085-83B5-F1FA55BD1802}"/>
    <dgm:cxn modelId="{7F3AD6BE-CFA3-4A06-A4BA-99113DBB969D}" srcId="{DD45B5E2-D4F2-4800-BC51-5A181DBBF61D}" destId="{C80B4B66-E92A-4FAE-93E3-3ED28A337F7D}" srcOrd="1" destOrd="0" parTransId="{19A110BF-2633-45F1-B7BE-90E96E85F9EE}" sibTransId="{37F2697B-624D-40FF-AB11-CF3DCED4F66F}"/>
    <dgm:cxn modelId="{C07B38C3-0957-435E-B814-35D921F68F5B}" type="presOf" srcId="{DD45B5E2-D4F2-4800-BC51-5A181DBBF61D}" destId="{BE9CD39C-1317-42BD-BBFA-A5E366E5BC62}" srcOrd="0" destOrd="0" presId="urn:microsoft.com/office/officeart/2005/8/layout/vList2"/>
    <dgm:cxn modelId="{6AFB39F7-1859-4F14-B3CF-5403C3980D25}" type="presParOf" srcId="{BE9CD39C-1317-42BD-BBFA-A5E366E5BC62}" destId="{0FED246E-9258-4D44-BB5E-461DDD936D60}" srcOrd="0" destOrd="0" presId="urn:microsoft.com/office/officeart/2005/8/layout/vList2"/>
    <dgm:cxn modelId="{CD5581D8-C177-4EA7-BE5F-9A040D8C116F}" type="presParOf" srcId="{BE9CD39C-1317-42BD-BBFA-A5E366E5BC62}" destId="{9B2295D9-2DF1-4AF2-8849-907CFC67B946}" srcOrd="1" destOrd="0" presId="urn:microsoft.com/office/officeart/2005/8/layout/vList2"/>
    <dgm:cxn modelId="{42E9FBA4-0181-4507-8E3B-D1D5B2E757A4}" type="presParOf" srcId="{BE9CD39C-1317-42BD-BBFA-A5E366E5BC62}" destId="{A1CE132C-3DFD-4905-94A0-E338BAE72F3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AEB3FF3-1880-465B-9495-429B29C6DFB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11C6BF-1586-4C3C-B32C-51849A2943A6}">
      <dgm:prSet custT="1"/>
      <dgm:spPr/>
      <dgm:t>
        <a:bodyPr/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 dirty="0" err="1">
              <a:solidFill>
                <a:srgbClr val="FFFFFF"/>
              </a:solidFill>
              <a:latin typeface="Tenorite"/>
              <a:ea typeface="+mn-ea"/>
              <a:cs typeface="+mn-cs"/>
            </a:rPr>
            <a:t>Publish</a:t>
          </a:r>
          <a:r>
            <a:rPr lang="cs-CZ" sz="5200" kern="1200" dirty="0">
              <a:solidFill>
                <a:srgbClr val="FFFFFF"/>
              </a:solidFill>
              <a:latin typeface="Tenorite"/>
              <a:ea typeface="+mn-ea"/>
              <a:cs typeface="+mn-cs"/>
            </a:rPr>
            <a:t> </a:t>
          </a:r>
          <a:r>
            <a:rPr lang="cs-CZ" sz="5200" kern="1200" dirty="0" err="1">
              <a:solidFill>
                <a:srgbClr val="FFFFFF"/>
              </a:solidFill>
              <a:latin typeface="Tenorite"/>
              <a:ea typeface="+mn-ea"/>
              <a:cs typeface="+mn-cs"/>
            </a:rPr>
            <a:t>or</a:t>
          </a:r>
          <a:r>
            <a:rPr lang="cs-CZ" sz="5200" kern="1200" dirty="0">
              <a:solidFill>
                <a:srgbClr val="FFFFFF"/>
              </a:solidFill>
              <a:latin typeface="Tenorite"/>
              <a:ea typeface="+mn-ea"/>
              <a:cs typeface="+mn-cs"/>
            </a:rPr>
            <a:t> </a:t>
          </a:r>
          <a:r>
            <a:rPr lang="cs-CZ" sz="5200" kern="1200" dirty="0" err="1">
              <a:solidFill>
                <a:srgbClr val="FFFFFF"/>
              </a:solidFill>
              <a:latin typeface="Tenorite"/>
              <a:ea typeface="+mn-ea"/>
              <a:cs typeface="+mn-cs"/>
            </a:rPr>
            <a:t>Perish</a:t>
          </a:r>
          <a:endParaRPr lang="cs-CZ" sz="5200" kern="1200" dirty="0">
            <a:solidFill>
              <a:srgbClr val="FFFFFF"/>
            </a:solidFill>
            <a:latin typeface="Tenorite"/>
            <a:ea typeface="+mn-ea"/>
            <a:cs typeface="+mn-cs"/>
          </a:endParaRPr>
        </a:p>
      </dgm:t>
    </dgm:pt>
    <dgm:pt modelId="{403B5FE8-C017-4CF9-A277-DC9D742EEC96}" type="parTrans" cxnId="{377A8547-20DB-4A69-81FA-569B97DB12B7}">
      <dgm:prSet/>
      <dgm:spPr/>
      <dgm:t>
        <a:bodyPr/>
        <a:lstStyle/>
        <a:p>
          <a:endParaRPr lang="en-US"/>
        </a:p>
      </dgm:t>
    </dgm:pt>
    <dgm:pt modelId="{0C9E81FE-5400-4A92-9923-8348402EE988}" type="sibTrans" cxnId="{377A8547-20DB-4A69-81FA-569B97DB12B7}">
      <dgm:prSet/>
      <dgm:spPr/>
      <dgm:t>
        <a:bodyPr/>
        <a:lstStyle/>
        <a:p>
          <a:endParaRPr lang="en-US"/>
        </a:p>
      </dgm:t>
    </dgm:pt>
    <dgm:pt modelId="{6B760BD5-7D6F-4F55-87EE-930579B3DEBA}">
      <dgm:prSet custT="1"/>
      <dgm:spPr/>
      <dgm:t>
        <a:bodyPr/>
        <a:lstStyle/>
        <a:p>
          <a:r>
            <a:rPr lang="cs-CZ" sz="5200" dirty="0" err="1"/>
            <a:t>Publish</a:t>
          </a:r>
          <a:r>
            <a:rPr lang="cs-CZ" sz="5200" dirty="0"/>
            <a:t> and </a:t>
          </a:r>
          <a:r>
            <a:rPr lang="cs-CZ" sz="5200" dirty="0" err="1"/>
            <a:t>Flourish</a:t>
          </a:r>
          <a:endParaRPr lang="en-US" sz="5200" dirty="0"/>
        </a:p>
      </dgm:t>
    </dgm:pt>
    <dgm:pt modelId="{70FB8343-1C73-4B7D-93A0-A8512606874A}" type="parTrans" cxnId="{EF0AF399-83C9-47D7-8DC5-650B2D9B8B45}">
      <dgm:prSet/>
      <dgm:spPr/>
      <dgm:t>
        <a:bodyPr/>
        <a:lstStyle/>
        <a:p>
          <a:endParaRPr lang="en-US"/>
        </a:p>
      </dgm:t>
    </dgm:pt>
    <dgm:pt modelId="{988E545E-8C4D-4F32-A867-861E37E57164}" type="sibTrans" cxnId="{EF0AF399-83C9-47D7-8DC5-650B2D9B8B45}">
      <dgm:prSet/>
      <dgm:spPr/>
      <dgm:t>
        <a:bodyPr/>
        <a:lstStyle/>
        <a:p>
          <a:endParaRPr lang="en-US"/>
        </a:p>
      </dgm:t>
    </dgm:pt>
    <dgm:pt modelId="{B2573470-5402-4348-A791-0FE73A8B4C4D}">
      <dgm:prSet custT="1"/>
      <dgm:spPr/>
      <dgm:t>
        <a:bodyPr/>
        <a:lstStyle/>
        <a:p>
          <a:r>
            <a:rPr lang="cs-CZ" sz="5200" kern="1200" dirty="0">
              <a:solidFill>
                <a:srgbClr val="FFFFFF"/>
              </a:solidFill>
              <a:latin typeface="Tenorite"/>
              <a:ea typeface="+mn-ea"/>
              <a:cs typeface="+mn-cs"/>
            </a:rPr>
            <a:t>no </a:t>
          </a:r>
          <a:r>
            <a:rPr lang="cs-CZ" sz="5200" kern="1200" dirty="0" err="1">
              <a:solidFill>
                <a:srgbClr val="FFFFFF"/>
              </a:solidFill>
              <a:latin typeface="Tenorite"/>
              <a:ea typeface="+mn-ea"/>
              <a:cs typeface="+mn-cs"/>
            </a:rPr>
            <a:t>publish</a:t>
          </a:r>
          <a:r>
            <a:rPr lang="cs-CZ" sz="5200" kern="1200" dirty="0">
              <a:solidFill>
                <a:srgbClr val="FFFFFF"/>
              </a:solidFill>
              <a:latin typeface="Tenorite"/>
              <a:ea typeface="+mn-ea"/>
              <a:cs typeface="+mn-cs"/>
            </a:rPr>
            <a:t> and </a:t>
          </a:r>
          <a:r>
            <a:rPr lang="cs-CZ" sz="5200" kern="1200" dirty="0" err="1">
              <a:solidFill>
                <a:srgbClr val="FFFFFF"/>
              </a:solidFill>
              <a:latin typeface="Tenorite"/>
              <a:ea typeface="+mn-ea"/>
              <a:cs typeface="+mn-cs"/>
            </a:rPr>
            <a:t>flourish</a:t>
          </a:r>
          <a:r>
            <a:rPr lang="cs-CZ" sz="5200" kern="1200" dirty="0">
              <a:solidFill>
                <a:srgbClr val="FFFFFF"/>
              </a:solidFill>
              <a:latin typeface="Tenorite"/>
              <a:ea typeface="+mn-ea"/>
              <a:cs typeface="+mn-cs"/>
            </a:rPr>
            <a:t> =&gt; </a:t>
          </a:r>
          <a:r>
            <a:rPr lang="cs-CZ" sz="5200" kern="1200" dirty="0" err="1">
              <a:solidFill>
                <a:srgbClr val="FFFFFF"/>
              </a:solidFill>
              <a:latin typeface="Tenorite"/>
              <a:ea typeface="+mn-ea"/>
              <a:cs typeface="+mn-cs"/>
            </a:rPr>
            <a:t>navigate</a:t>
          </a:r>
          <a:r>
            <a:rPr lang="cs-CZ" sz="5200" kern="1200" dirty="0">
              <a:solidFill>
                <a:srgbClr val="FFFFFF"/>
              </a:solidFill>
              <a:latin typeface="Tenorite"/>
              <a:ea typeface="+mn-ea"/>
              <a:cs typeface="+mn-cs"/>
            </a:rPr>
            <a:t> and </a:t>
          </a:r>
          <a:r>
            <a:rPr lang="cs-CZ" sz="5200" kern="1200" dirty="0" err="1">
              <a:solidFill>
                <a:srgbClr val="FFFFFF"/>
              </a:solidFill>
              <a:latin typeface="Tenorite"/>
              <a:ea typeface="+mn-ea"/>
              <a:cs typeface="+mn-cs"/>
            </a:rPr>
            <a:t>delegate</a:t>
          </a:r>
          <a:endParaRPr lang="en-US" sz="5200" kern="1200" dirty="0">
            <a:solidFill>
              <a:srgbClr val="FFFFFF"/>
            </a:solidFill>
            <a:latin typeface="Tenorite"/>
            <a:ea typeface="+mn-ea"/>
            <a:cs typeface="+mn-cs"/>
          </a:endParaRPr>
        </a:p>
      </dgm:t>
    </dgm:pt>
    <dgm:pt modelId="{9267AFD5-4C4A-40F4-88C8-884664512A69}" type="parTrans" cxnId="{FB3388A7-01A0-4EA7-9387-0FBE6801BF4C}">
      <dgm:prSet/>
      <dgm:spPr/>
      <dgm:t>
        <a:bodyPr/>
        <a:lstStyle/>
        <a:p>
          <a:endParaRPr lang="cs-CZ"/>
        </a:p>
      </dgm:t>
    </dgm:pt>
    <dgm:pt modelId="{ADAB97C9-A92B-4568-8F99-C5903ECB0C1B}" type="sibTrans" cxnId="{FB3388A7-01A0-4EA7-9387-0FBE6801BF4C}">
      <dgm:prSet/>
      <dgm:spPr/>
      <dgm:t>
        <a:bodyPr/>
        <a:lstStyle/>
        <a:p>
          <a:endParaRPr lang="cs-CZ"/>
        </a:p>
      </dgm:t>
    </dgm:pt>
    <dgm:pt modelId="{EBA0657A-9262-443F-B127-CC3F82519319}" type="pres">
      <dgm:prSet presAssocID="{2AEB3FF3-1880-465B-9495-429B29C6DFB9}" presName="diagram" presStyleCnt="0">
        <dgm:presLayoutVars>
          <dgm:dir/>
          <dgm:resizeHandles val="exact"/>
        </dgm:presLayoutVars>
      </dgm:prSet>
      <dgm:spPr/>
    </dgm:pt>
    <dgm:pt modelId="{EFC6CFA1-239E-4876-A7C9-11D1B352BB8A}" type="pres">
      <dgm:prSet presAssocID="{3111C6BF-1586-4C3C-B32C-51849A2943A6}" presName="node" presStyleLbl="node1" presStyleIdx="0" presStyleCnt="3">
        <dgm:presLayoutVars>
          <dgm:bulletEnabled val="1"/>
        </dgm:presLayoutVars>
      </dgm:prSet>
      <dgm:spPr/>
    </dgm:pt>
    <dgm:pt modelId="{B89BFD1E-FBCE-46E6-8356-2FC093978C25}" type="pres">
      <dgm:prSet presAssocID="{0C9E81FE-5400-4A92-9923-8348402EE988}" presName="sibTrans" presStyleCnt="0"/>
      <dgm:spPr/>
    </dgm:pt>
    <dgm:pt modelId="{E9FBD876-E7BA-4EE2-8429-42E4992FD2DC}" type="pres">
      <dgm:prSet presAssocID="{6B760BD5-7D6F-4F55-87EE-930579B3DEBA}" presName="node" presStyleLbl="node1" presStyleIdx="1" presStyleCnt="3">
        <dgm:presLayoutVars>
          <dgm:bulletEnabled val="1"/>
        </dgm:presLayoutVars>
      </dgm:prSet>
      <dgm:spPr/>
    </dgm:pt>
    <dgm:pt modelId="{E25B3856-90AF-4D96-AFAF-28E103CBB237}" type="pres">
      <dgm:prSet presAssocID="{988E545E-8C4D-4F32-A867-861E37E57164}" presName="sibTrans" presStyleCnt="0"/>
      <dgm:spPr/>
    </dgm:pt>
    <dgm:pt modelId="{D19E449D-3A38-4F59-9120-D6A0CC39E46A}" type="pres">
      <dgm:prSet presAssocID="{B2573470-5402-4348-A791-0FE73A8B4C4D}" presName="node" presStyleLbl="node1" presStyleIdx="2" presStyleCnt="3" custScaleX="208080" custLinFactNeighborX="-99243" custLinFactNeighborY="-4902">
        <dgm:presLayoutVars>
          <dgm:bulletEnabled val="1"/>
        </dgm:presLayoutVars>
      </dgm:prSet>
      <dgm:spPr/>
    </dgm:pt>
  </dgm:ptLst>
  <dgm:cxnLst>
    <dgm:cxn modelId="{EEF9D629-1D77-4922-8A1B-ACC288B4364D}" type="presOf" srcId="{3111C6BF-1586-4C3C-B32C-51849A2943A6}" destId="{EFC6CFA1-239E-4876-A7C9-11D1B352BB8A}" srcOrd="0" destOrd="0" presId="urn:microsoft.com/office/officeart/2005/8/layout/default"/>
    <dgm:cxn modelId="{377A8547-20DB-4A69-81FA-569B97DB12B7}" srcId="{2AEB3FF3-1880-465B-9495-429B29C6DFB9}" destId="{3111C6BF-1586-4C3C-B32C-51849A2943A6}" srcOrd="0" destOrd="0" parTransId="{403B5FE8-C017-4CF9-A277-DC9D742EEC96}" sibTransId="{0C9E81FE-5400-4A92-9923-8348402EE988}"/>
    <dgm:cxn modelId="{590F8454-9B36-4F0E-ADE4-945B70DE2899}" type="presOf" srcId="{6B760BD5-7D6F-4F55-87EE-930579B3DEBA}" destId="{E9FBD876-E7BA-4EE2-8429-42E4992FD2DC}" srcOrd="0" destOrd="0" presId="urn:microsoft.com/office/officeart/2005/8/layout/default"/>
    <dgm:cxn modelId="{327C7880-15EF-4443-8267-6955FF3789CE}" type="presOf" srcId="{B2573470-5402-4348-A791-0FE73A8B4C4D}" destId="{D19E449D-3A38-4F59-9120-D6A0CC39E46A}" srcOrd="0" destOrd="0" presId="urn:microsoft.com/office/officeart/2005/8/layout/default"/>
    <dgm:cxn modelId="{8308BB94-1DF4-43E5-84B9-65DCF91E5806}" type="presOf" srcId="{2AEB3FF3-1880-465B-9495-429B29C6DFB9}" destId="{EBA0657A-9262-443F-B127-CC3F82519319}" srcOrd="0" destOrd="0" presId="urn:microsoft.com/office/officeart/2005/8/layout/default"/>
    <dgm:cxn modelId="{EF0AF399-83C9-47D7-8DC5-650B2D9B8B45}" srcId="{2AEB3FF3-1880-465B-9495-429B29C6DFB9}" destId="{6B760BD5-7D6F-4F55-87EE-930579B3DEBA}" srcOrd="1" destOrd="0" parTransId="{70FB8343-1C73-4B7D-93A0-A8512606874A}" sibTransId="{988E545E-8C4D-4F32-A867-861E37E57164}"/>
    <dgm:cxn modelId="{FB3388A7-01A0-4EA7-9387-0FBE6801BF4C}" srcId="{2AEB3FF3-1880-465B-9495-429B29C6DFB9}" destId="{B2573470-5402-4348-A791-0FE73A8B4C4D}" srcOrd="2" destOrd="0" parTransId="{9267AFD5-4C4A-40F4-88C8-884664512A69}" sibTransId="{ADAB97C9-A92B-4568-8F99-C5903ECB0C1B}"/>
    <dgm:cxn modelId="{29D5DBFB-FEBC-428D-A567-ADB66E4E2425}" type="presParOf" srcId="{EBA0657A-9262-443F-B127-CC3F82519319}" destId="{EFC6CFA1-239E-4876-A7C9-11D1B352BB8A}" srcOrd="0" destOrd="0" presId="urn:microsoft.com/office/officeart/2005/8/layout/default"/>
    <dgm:cxn modelId="{D7C0FCAE-4B3B-4940-B7F2-13E531EAF9B1}" type="presParOf" srcId="{EBA0657A-9262-443F-B127-CC3F82519319}" destId="{B89BFD1E-FBCE-46E6-8356-2FC093978C25}" srcOrd="1" destOrd="0" presId="urn:microsoft.com/office/officeart/2005/8/layout/default"/>
    <dgm:cxn modelId="{35F2D718-23F4-4AF8-98C0-6A5EC08FECB9}" type="presParOf" srcId="{EBA0657A-9262-443F-B127-CC3F82519319}" destId="{E9FBD876-E7BA-4EE2-8429-42E4992FD2DC}" srcOrd="2" destOrd="0" presId="urn:microsoft.com/office/officeart/2005/8/layout/default"/>
    <dgm:cxn modelId="{61CA7790-4DC2-41E8-B8C7-9ACC2068001F}" type="presParOf" srcId="{EBA0657A-9262-443F-B127-CC3F82519319}" destId="{E25B3856-90AF-4D96-AFAF-28E103CBB237}" srcOrd="3" destOrd="0" presId="urn:microsoft.com/office/officeart/2005/8/layout/default"/>
    <dgm:cxn modelId="{DCF2FB14-77ED-4331-956A-B756B6B0CC4B}" type="presParOf" srcId="{EBA0657A-9262-443F-B127-CC3F82519319}" destId="{D19E449D-3A38-4F59-9120-D6A0CC39E46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D385C-C117-4FF8-8BED-E991F9C85663}">
      <dsp:nvSpPr>
        <dsp:cNvPr id="0" name=""/>
        <dsp:cNvSpPr/>
      </dsp:nvSpPr>
      <dsp:spPr>
        <a:xfrm>
          <a:off x="0" y="1273"/>
          <a:ext cx="6088573" cy="6419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Placené vs. neplacené</a:t>
          </a:r>
          <a:r>
            <a:rPr lang="cs-CZ" sz="3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</a:t>
          </a:r>
          <a:endParaRPr lang="en-US" sz="3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1339" y="32612"/>
        <a:ext cx="6025895" cy="579305"/>
      </dsp:txXfrm>
    </dsp:sp>
    <dsp:sp modelId="{B25A5E46-68EA-41E3-8681-B007D4547132}">
      <dsp:nvSpPr>
        <dsp:cNvPr id="0" name=""/>
        <dsp:cNvSpPr/>
      </dsp:nvSpPr>
      <dsp:spPr>
        <a:xfrm rot="5400000">
          <a:off x="3286208" y="-341665"/>
          <a:ext cx="1716131" cy="39004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Autor platí poplatek, článek je dostupný zdarma pro čtenáře.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/>
            <a:t>Výhody</a:t>
          </a:r>
          <a:r>
            <a:rPr lang="cs-CZ" sz="1600" kern="1200" dirty="0"/>
            <a:t>: široká dostupnost, větší citovanost.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>
              <a:latin typeface="Arial" panose="020B0604020202020204" pitchFamily="34" charset="0"/>
              <a:cs typeface="Arial" panose="020B0604020202020204" pitchFamily="34" charset="0"/>
            </a:rPr>
            <a:t>Nevýhody</a:t>
          </a:r>
          <a:r>
            <a:rPr lang="cs-CZ" sz="1600" kern="1200" dirty="0"/>
            <a:t>: vysoké poplatky, riziko nízké kvality (predátorské časopisy).</a:t>
          </a:r>
          <a:endParaRPr lang="en-US" sz="1600" kern="1200" dirty="0"/>
        </a:p>
      </dsp:txBody>
      <dsp:txXfrm rot="-5400000">
        <a:off x="2194028" y="834290"/>
        <a:ext cx="3816717" cy="1548581"/>
      </dsp:txXfrm>
    </dsp:sp>
    <dsp:sp modelId="{D2CFAB67-004F-41BD-9DD8-8D8E22F0B29D}">
      <dsp:nvSpPr>
        <dsp:cNvPr id="0" name=""/>
        <dsp:cNvSpPr/>
      </dsp:nvSpPr>
      <dsp:spPr>
        <a:xfrm>
          <a:off x="0" y="766121"/>
          <a:ext cx="2194027" cy="16849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Placené</a:t>
          </a:r>
          <a:r>
            <a:rPr lang="cs-CZ" sz="2400" b="1" kern="1200" dirty="0"/>
            <a:t> (Open Access)</a:t>
          </a:r>
          <a:r>
            <a:rPr lang="cs-CZ" sz="2400" kern="1200" dirty="0"/>
            <a:t>:</a:t>
          </a:r>
          <a:endParaRPr lang="en-US" sz="2400" kern="1200" dirty="0"/>
        </a:p>
      </dsp:txBody>
      <dsp:txXfrm>
        <a:off x="82251" y="848372"/>
        <a:ext cx="2029525" cy="1520416"/>
      </dsp:txXfrm>
    </dsp:sp>
    <dsp:sp modelId="{4A5D2683-8BE1-43DB-8991-EAAD40E0A76B}">
      <dsp:nvSpPr>
        <dsp:cNvPr id="0" name=""/>
        <dsp:cNvSpPr/>
      </dsp:nvSpPr>
      <dsp:spPr>
        <a:xfrm rot="5400000">
          <a:off x="3286208" y="1481723"/>
          <a:ext cx="1716131" cy="39004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Článek zdarma pro autora, přístup je placený čtenářem nebo institucí.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/>
            <a:t>Výhody</a:t>
          </a:r>
          <a:r>
            <a:rPr lang="cs-CZ" sz="1600" kern="1200"/>
            <a:t>: bez nákladů pro autora, prestižnější časopisy.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/>
            <a:t>Nevýhody</a:t>
          </a:r>
          <a:r>
            <a:rPr lang="cs-CZ" sz="1600" kern="1200" dirty="0"/>
            <a:t>: omezený přístup, delší recenzní proces.</a:t>
          </a:r>
          <a:endParaRPr lang="en-US" sz="1600" kern="1200" dirty="0"/>
        </a:p>
      </dsp:txBody>
      <dsp:txXfrm rot="-5400000">
        <a:off x="2194028" y="2657679"/>
        <a:ext cx="3816717" cy="1548581"/>
      </dsp:txXfrm>
    </dsp:sp>
    <dsp:sp modelId="{DD0D634A-4F3E-4588-B171-7027878E5093}">
      <dsp:nvSpPr>
        <dsp:cNvPr id="0" name=""/>
        <dsp:cNvSpPr/>
      </dsp:nvSpPr>
      <dsp:spPr>
        <a:xfrm>
          <a:off x="0" y="2594583"/>
          <a:ext cx="2194027" cy="1674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Neplacené (autorem)</a:t>
          </a:r>
          <a:r>
            <a:rPr lang="cs-CZ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</a:t>
          </a:r>
          <a:endParaRPr lang="en-US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1756" y="2676339"/>
        <a:ext cx="2030515" cy="1511260"/>
      </dsp:txXfrm>
    </dsp:sp>
    <dsp:sp modelId="{33F478C7-7294-463A-8325-48D35549229E}">
      <dsp:nvSpPr>
        <dsp:cNvPr id="0" name=""/>
        <dsp:cNvSpPr/>
      </dsp:nvSpPr>
      <dsp:spPr>
        <a:xfrm rot="5400000">
          <a:off x="3286208" y="3307161"/>
          <a:ext cx="1716131" cy="39004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Výhody</a:t>
          </a:r>
          <a:r>
            <a:rPr lang="cs-CZ" sz="1600" kern="120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: dostupnost pro čtenáře i bez finanční bariéry pro autora.</a:t>
          </a:r>
          <a:endParaRPr lang="en-US" sz="1600" kern="1200" dirty="0"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Nevýhody</a:t>
          </a:r>
          <a:r>
            <a:rPr lang="cs-CZ" sz="1600" kern="120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: Tento model je méně obvyklý, protože vyžaduje alternativní zdroje financování (např. granty, institucionální podporu).</a:t>
          </a:r>
          <a:endParaRPr lang="en-US" sz="1600" kern="1200" dirty="0"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2194028" y="4483117"/>
        <a:ext cx="3816717" cy="1548581"/>
      </dsp:txXfrm>
    </dsp:sp>
    <dsp:sp modelId="{284E6D81-E619-478F-8AF2-1562F4C6A1D8}">
      <dsp:nvSpPr>
        <dsp:cNvPr id="0" name=""/>
        <dsp:cNvSpPr/>
      </dsp:nvSpPr>
      <dsp:spPr>
        <a:xfrm>
          <a:off x="0" y="4397293"/>
          <a:ext cx="2194027" cy="1720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Open Access bez poplatků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</a:t>
          </a:r>
          <a:r>
            <a:rPr lang="cs-CZ" sz="12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otevřený přístup</a:t>
          </a:r>
          <a:r>
            <a:rPr lang="cs-CZ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a nulové poplatky pro autory).</a:t>
          </a:r>
          <a:endParaRPr lang="en-US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3975" y="4481268"/>
        <a:ext cx="2026077" cy="1552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D385C-C117-4FF8-8BED-E991F9C85663}">
      <dsp:nvSpPr>
        <dsp:cNvPr id="0" name=""/>
        <dsp:cNvSpPr/>
      </dsp:nvSpPr>
      <dsp:spPr>
        <a:xfrm>
          <a:off x="0" y="1116"/>
          <a:ext cx="6088573" cy="9155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/>
            <a:t>Prestižní vs. méně prestižní časopisy</a:t>
          </a:r>
          <a:r>
            <a:rPr lang="cs-CZ" sz="3200" kern="1200" dirty="0"/>
            <a:t>:</a:t>
          </a:r>
          <a:endParaRPr lang="en-US" sz="3200" kern="1200" dirty="0"/>
        </a:p>
      </dsp:txBody>
      <dsp:txXfrm>
        <a:off x="44695" y="45811"/>
        <a:ext cx="5999183" cy="826196"/>
      </dsp:txXfrm>
    </dsp:sp>
    <dsp:sp modelId="{B25A5E46-68EA-41E3-8681-B007D4547132}">
      <dsp:nvSpPr>
        <dsp:cNvPr id="0" name=""/>
        <dsp:cNvSpPr/>
      </dsp:nvSpPr>
      <dsp:spPr>
        <a:xfrm rot="5400000">
          <a:off x="2920514" y="343185"/>
          <a:ext cx="2447518" cy="39004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b="1" kern="1200" dirty="0"/>
            <a:t>Vysoký impakt (dopad)</a:t>
          </a:r>
          <a:r>
            <a:rPr lang="cs-CZ" sz="2000" kern="1200" dirty="0"/>
            <a:t>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b="1" kern="1200" dirty="0"/>
            <a:t>Nevýhody</a:t>
          </a:r>
          <a:r>
            <a:rPr lang="cs-CZ" sz="2000" kern="1200" dirty="0"/>
            <a:t>: Přísné recenze, delší čekací doba na publikaci.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Méně dostupné pro začínající autory.</a:t>
          </a:r>
          <a:endParaRPr lang="en-US" sz="2000" kern="1200" dirty="0"/>
        </a:p>
      </dsp:txBody>
      <dsp:txXfrm rot="-5400000">
        <a:off x="2194027" y="1189150"/>
        <a:ext cx="3781014" cy="2208562"/>
      </dsp:txXfrm>
    </dsp:sp>
    <dsp:sp modelId="{D2CFAB67-004F-41BD-9DD8-8D8E22F0B29D}">
      <dsp:nvSpPr>
        <dsp:cNvPr id="0" name=""/>
        <dsp:cNvSpPr/>
      </dsp:nvSpPr>
      <dsp:spPr>
        <a:xfrm>
          <a:off x="0" y="1091929"/>
          <a:ext cx="2194027" cy="24030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Prestižní časopisy</a:t>
          </a:r>
          <a:r>
            <a:rPr lang="cs-CZ" sz="2400" kern="1200" dirty="0"/>
            <a:t>:</a:t>
          </a:r>
          <a:endParaRPr lang="en-US" sz="2400" kern="1200" dirty="0"/>
        </a:p>
      </dsp:txBody>
      <dsp:txXfrm>
        <a:off x="107104" y="1199033"/>
        <a:ext cx="1979819" cy="2188796"/>
      </dsp:txXfrm>
    </dsp:sp>
    <dsp:sp modelId="{4A5D2683-8BE1-43DB-8991-EAAD40E0A76B}">
      <dsp:nvSpPr>
        <dsp:cNvPr id="0" name=""/>
        <dsp:cNvSpPr/>
      </dsp:nvSpPr>
      <dsp:spPr>
        <a:xfrm rot="5400000">
          <a:off x="2920514" y="2943673"/>
          <a:ext cx="2447518" cy="39004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b="1" kern="1200" dirty="0"/>
            <a:t>Výhody</a:t>
          </a:r>
          <a:r>
            <a:rPr lang="cs-CZ" sz="2000" kern="1200" dirty="0"/>
            <a:t>: Snadnější přijetí článku, rychlejší publikace.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b="1" kern="1200" dirty="0"/>
            <a:t>Nevýhody</a:t>
          </a:r>
          <a:r>
            <a:rPr lang="cs-CZ" sz="2000" kern="1200" dirty="0"/>
            <a:t>: Nižší odborný ohlas, omezený vliv na vědeckou komunitu.</a:t>
          </a:r>
          <a:endParaRPr lang="en-US" sz="2000" kern="1200" dirty="0"/>
        </a:p>
      </dsp:txBody>
      <dsp:txXfrm rot="-5400000">
        <a:off x="2194027" y="3789638"/>
        <a:ext cx="3781014" cy="2208562"/>
      </dsp:txXfrm>
    </dsp:sp>
    <dsp:sp modelId="{DD0D634A-4F3E-4588-B171-7027878E5093}">
      <dsp:nvSpPr>
        <dsp:cNvPr id="0" name=""/>
        <dsp:cNvSpPr/>
      </dsp:nvSpPr>
      <dsp:spPr>
        <a:xfrm>
          <a:off x="0" y="3699653"/>
          <a:ext cx="2194027" cy="23885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Méně prestižní časopisy:</a:t>
          </a:r>
          <a:endParaRPr lang="en-US" sz="2400" kern="1200" dirty="0"/>
        </a:p>
      </dsp:txBody>
      <dsp:txXfrm>
        <a:off x="107104" y="3806757"/>
        <a:ext cx="1979819" cy="21743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D385C-C117-4FF8-8BED-E991F9C85663}">
      <dsp:nvSpPr>
        <dsp:cNvPr id="0" name=""/>
        <dsp:cNvSpPr/>
      </dsp:nvSpPr>
      <dsp:spPr>
        <a:xfrm>
          <a:off x="0" y="1780"/>
          <a:ext cx="6088573" cy="1129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 dělá z článku autorské dílo?</a:t>
          </a:r>
          <a:endParaRPr lang="en-US" sz="3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5127" y="56907"/>
        <a:ext cx="5978319" cy="1019026"/>
      </dsp:txXfrm>
    </dsp:sp>
    <dsp:sp modelId="{B25A5E46-68EA-41E3-8681-B007D4547132}">
      <dsp:nvSpPr>
        <dsp:cNvPr id="0" name=""/>
        <dsp:cNvSpPr/>
      </dsp:nvSpPr>
      <dsp:spPr>
        <a:xfrm rot="5400000">
          <a:off x="3013777" y="452622"/>
          <a:ext cx="2260991" cy="39004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/>
            <a:t>Text vychází z originálních myšlenek autora</a:t>
          </a:r>
          <a:r>
            <a:rPr lang="cs-CZ" sz="2000" kern="1200" dirty="0"/>
            <a:t>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b="1" kern="1200" dirty="0"/>
            <a:t>Autor má plnou kontrolu nad strukturou, stylem a obsahem.</a:t>
          </a:r>
          <a:endParaRPr lang="en-US" sz="2000" b="1" kern="1200" dirty="0"/>
        </a:p>
      </dsp:txBody>
      <dsp:txXfrm rot="-5400000">
        <a:off x="2194027" y="1382744"/>
        <a:ext cx="3790120" cy="2040247"/>
      </dsp:txXfrm>
    </dsp:sp>
    <dsp:sp modelId="{D2CFAB67-004F-41BD-9DD8-8D8E22F0B29D}">
      <dsp:nvSpPr>
        <dsp:cNvPr id="0" name=""/>
        <dsp:cNvSpPr/>
      </dsp:nvSpPr>
      <dsp:spPr>
        <a:xfrm>
          <a:off x="0" y="1292933"/>
          <a:ext cx="2194027" cy="22198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Před recenzním procesem:</a:t>
          </a:r>
          <a:endParaRPr lang="en-US" sz="2400" kern="1200" dirty="0"/>
        </a:p>
      </dsp:txBody>
      <dsp:txXfrm>
        <a:off x="107104" y="1400037"/>
        <a:ext cx="1979819" cy="2005661"/>
      </dsp:txXfrm>
    </dsp:sp>
    <dsp:sp modelId="{4A5D2683-8BE1-43DB-8991-EAAD40E0A76B}">
      <dsp:nvSpPr>
        <dsp:cNvPr id="0" name=""/>
        <dsp:cNvSpPr/>
      </dsp:nvSpPr>
      <dsp:spPr>
        <a:xfrm rot="5400000">
          <a:off x="2840190" y="3028513"/>
          <a:ext cx="2608166" cy="39004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b="1" kern="1200" dirty="0"/>
            <a:t>Recenzenti žádají:
</a:t>
          </a:r>
          <a:r>
            <a:rPr lang="cs-CZ" sz="2000" kern="1200" dirty="0"/>
            <a:t> Změny argumentace a struktury.
Doplnění citací (často svých prací).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Přizpůsobení textu jejich pohledu.</a:t>
          </a:r>
          <a:endParaRPr lang="en-US" sz="2000" kern="1200" dirty="0"/>
        </a:p>
      </dsp:txBody>
      <dsp:txXfrm rot="-5400000">
        <a:off x="2194027" y="3801996"/>
        <a:ext cx="3773172" cy="2353526"/>
      </dsp:txXfrm>
    </dsp:sp>
    <dsp:sp modelId="{DD0D634A-4F3E-4588-B171-7027878E5093}">
      <dsp:nvSpPr>
        <dsp:cNvPr id="0" name=""/>
        <dsp:cNvSpPr/>
      </dsp:nvSpPr>
      <dsp:spPr>
        <a:xfrm>
          <a:off x="0" y="3703193"/>
          <a:ext cx="2194027" cy="25511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Při recenzním procesu:</a:t>
          </a:r>
          <a:endParaRPr lang="en-US" sz="2400" kern="1200" dirty="0"/>
        </a:p>
      </dsp:txBody>
      <dsp:txXfrm>
        <a:off x="107104" y="3810297"/>
        <a:ext cx="1979819" cy="23369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D385C-C117-4FF8-8BED-E991F9C85663}">
      <dsp:nvSpPr>
        <dsp:cNvPr id="0" name=""/>
        <dsp:cNvSpPr/>
      </dsp:nvSpPr>
      <dsp:spPr>
        <a:xfrm>
          <a:off x="8685" y="35203"/>
          <a:ext cx="8892749" cy="706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Další problematické požadavky</a:t>
          </a:r>
          <a:endParaRPr lang="en-US" sz="3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3182" y="69700"/>
        <a:ext cx="8823755" cy="6376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D246E-9258-4D44-BB5E-461DDD936D60}">
      <dsp:nvSpPr>
        <dsp:cNvPr id="0" name=""/>
        <dsp:cNvSpPr/>
      </dsp:nvSpPr>
      <dsp:spPr>
        <a:xfrm>
          <a:off x="0" y="0"/>
          <a:ext cx="7135819" cy="4886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Výhody:</a:t>
          </a:r>
        </a:p>
      </dsp:txBody>
      <dsp:txXfrm>
        <a:off x="23852" y="23852"/>
        <a:ext cx="7088115" cy="440913"/>
      </dsp:txXfrm>
    </dsp:sp>
    <dsp:sp modelId="{9B2295D9-2DF1-4AF2-8849-907CFC67B946}">
      <dsp:nvSpPr>
        <dsp:cNvPr id="0" name=""/>
        <dsp:cNvSpPr/>
      </dsp:nvSpPr>
      <dsp:spPr>
        <a:xfrm>
          <a:off x="0" y="492451"/>
          <a:ext cx="7135819" cy="747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562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/>
            <a:t>Zajištění kvality článků.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Peer-review </a:t>
          </a:r>
          <a:r>
            <a:rPr lang="en-US" sz="2800" kern="1200" dirty="0" err="1"/>
            <a:t>jako</a:t>
          </a:r>
          <a:r>
            <a:rPr lang="en-US" sz="2800" kern="1200" dirty="0"/>
            <a:t> </a:t>
          </a:r>
          <a:r>
            <a:rPr lang="en-US" sz="2800" kern="1200" dirty="0" err="1"/>
            <a:t>odborná</a:t>
          </a:r>
          <a:r>
            <a:rPr lang="en-US" sz="2800" kern="1200" dirty="0"/>
            <a:t> </a:t>
          </a:r>
          <a:r>
            <a:rPr lang="en-US" sz="2800" kern="1200" dirty="0" err="1"/>
            <a:t>kontrola</a:t>
          </a:r>
          <a:r>
            <a:rPr lang="en-US" sz="2800" kern="1200" dirty="0"/>
            <a:t>.</a:t>
          </a:r>
        </a:p>
      </dsp:txBody>
      <dsp:txXfrm>
        <a:off x="0" y="492451"/>
        <a:ext cx="7135819" cy="747925"/>
      </dsp:txXfrm>
    </dsp:sp>
    <dsp:sp modelId="{A1CE132C-3DFD-4905-94A0-E338BAE72F38}">
      <dsp:nvSpPr>
        <dsp:cNvPr id="0" name=""/>
        <dsp:cNvSpPr/>
      </dsp:nvSpPr>
      <dsp:spPr>
        <a:xfrm>
          <a:off x="0" y="1373567"/>
          <a:ext cx="7135819" cy="5795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Nevýhody:</a:t>
          </a:r>
        </a:p>
      </dsp:txBody>
      <dsp:txXfrm>
        <a:off x="28289" y="1401856"/>
        <a:ext cx="7079241" cy="522928"/>
      </dsp:txXfrm>
    </dsp:sp>
    <dsp:sp modelId="{EABD8D00-4673-4144-9179-2898701CFD68}">
      <dsp:nvSpPr>
        <dsp:cNvPr id="0" name=""/>
        <dsp:cNvSpPr/>
      </dsp:nvSpPr>
      <dsp:spPr>
        <a:xfrm>
          <a:off x="0" y="1994141"/>
          <a:ext cx="7135819" cy="2302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562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 err="1"/>
            <a:t>Mocenská</a:t>
          </a:r>
          <a:r>
            <a:rPr lang="en-US" sz="2800" kern="1200" dirty="0"/>
            <a:t> </a:t>
          </a:r>
          <a:r>
            <a:rPr lang="en-US" sz="2800" kern="1200" dirty="0" err="1"/>
            <a:t>nerovnováha</a:t>
          </a:r>
          <a:r>
            <a:rPr lang="en-US" sz="2800" kern="1200" dirty="0"/>
            <a:t> </a:t>
          </a:r>
          <a:r>
            <a:rPr lang="en-US" sz="2800" kern="1200" dirty="0" err="1"/>
            <a:t>mezi</a:t>
          </a:r>
          <a:r>
            <a:rPr lang="en-US" sz="2800" kern="1200" dirty="0"/>
            <a:t> </a:t>
          </a:r>
          <a:r>
            <a:rPr lang="en-US" sz="2800" kern="1200" dirty="0" err="1"/>
            <a:t>recenzentem</a:t>
          </a:r>
          <a:r>
            <a:rPr lang="en-US" sz="2800" kern="1200" dirty="0"/>
            <a:t> a </a:t>
          </a:r>
          <a:r>
            <a:rPr lang="en-US" sz="2800" kern="1200" dirty="0" err="1"/>
            <a:t>autorem</a:t>
          </a:r>
          <a:r>
            <a:rPr lang="en-US" sz="2800" kern="1200" dirty="0"/>
            <a:t>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 err="1"/>
            <a:t>Možnost</a:t>
          </a:r>
          <a:r>
            <a:rPr lang="en-US" sz="2800" kern="1200" dirty="0"/>
            <a:t> </a:t>
          </a:r>
          <a:r>
            <a:rPr lang="en-US" sz="2800" kern="1200" dirty="0" err="1"/>
            <a:t>zneužití</a:t>
          </a:r>
          <a:r>
            <a:rPr lang="en-US" sz="2800" kern="1200" dirty="0"/>
            <a:t> (</a:t>
          </a:r>
          <a:r>
            <a:rPr lang="en-US" sz="2800" kern="1200" dirty="0" err="1"/>
            <a:t>vynucené</a:t>
          </a:r>
          <a:r>
            <a:rPr lang="en-US" sz="2800" kern="1200" dirty="0"/>
            <a:t> </a:t>
          </a:r>
          <a:r>
            <a:rPr lang="en-US" sz="2800" kern="1200" dirty="0" err="1"/>
            <a:t>citace</a:t>
          </a:r>
          <a:r>
            <a:rPr lang="en-US" sz="2800" kern="1200" dirty="0"/>
            <a:t>, </a:t>
          </a:r>
          <a:r>
            <a:rPr lang="en-US" sz="2800" kern="1200" dirty="0" err="1"/>
            <a:t>neobjektivní</a:t>
          </a:r>
          <a:r>
            <a:rPr lang="en-US" sz="2800" kern="1200" dirty="0"/>
            <a:t> </a:t>
          </a:r>
          <a:r>
            <a:rPr lang="en-US" sz="2800" kern="1200" dirty="0" err="1"/>
            <a:t>posouzení</a:t>
          </a:r>
          <a:r>
            <a:rPr lang="en-US" sz="2800" kern="1200" dirty="0"/>
            <a:t>).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 err="1"/>
            <a:t>Složitý</a:t>
          </a:r>
          <a:r>
            <a:rPr lang="en-US" sz="2800" kern="1200" dirty="0"/>
            <a:t> </a:t>
          </a:r>
          <a:r>
            <a:rPr lang="en-US" sz="2800" kern="1200" dirty="0" err="1"/>
            <a:t>proces</a:t>
          </a:r>
          <a:r>
            <a:rPr lang="en-US" sz="2800" kern="1200" dirty="0"/>
            <a:t> – </a:t>
          </a:r>
          <a:r>
            <a:rPr lang="en-US" sz="2800" kern="1200" dirty="0" err="1"/>
            <a:t>delší</a:t>
          </a:r>
          <a:r>
            <a:rPr lang="en-US" sz="2800" kern="1200" dirty="0"/>
            <a:t> </a:t>
          </a:r>
          <a:r>
            <a:rPr lang="en-US" sz="2800" kern="1200" dirty="0" err="1"/>
            <a:t>čekací</a:t>
          </a:r>
          <a:r>
            <a:rPr lang="en-US" sz="2800" kern="1200" dirty="0"/>
            <a:t> </a:t>
          </a:r>
          <a:r>
            <a:rPr lang="en-US" sz="2800" kern="1200" dirty="0" err="1"/>
            <a:t>doba</a:t>
          </a:r>
          <a:r>
            <a:rPr lang="en-US" sz="2800" kern="1200" dirty="0"/>
            <a:t>.</a:t>
          </a:r>
        </a:p>
      </dsp:txBody>
      <dsp:txXfrm>
        <a:off x="0" y="1994141"/>
        <a:ext cx="7135819" cy="2302065"/>
      </dsp:txXfrm>
    </dsp:sp>
    <dsp:sp modelId="{4ACA84A9-F2FE-4427-80FC-3750BAC35981}">
      <dsp:nvSpPr>
        <dsp:cNvPr id="0" name=""/>
        <dsp:cNvSpPr/>
      </dsp:nvSpPr>
      <dsp:spPr>
        <a:xfrm>
          <a:off x="0" y="4125784"/>
          <a:ext cx="7135819" cy="5795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0" kern="1200" dirty="0"/>
            <a:t>Reálná situace:</a:t>
          </a:r>
          <a:endParaRPr lang="en-US" sz="3000" b="0" kern="1200" dirty="0"/>
        </a:p>
      </dsp:txBody>
      <dsp:txXfrm>
        <a:off x="28289" y="4154073"/>
        <a:ext cx="7079241" cy="5229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D246E-9258-4D44-BB5E-461DDD936D60}">
      <dsp:nvSpPr>
        <dsp:cNvPr id="0" name=""/>
        <dsp:cNvSpPr/>
      </dsp:nvSpPr>
      <dsp:spPr>
        <a:xfrm>
          <a:off x="0" y="25963"/>
          <a:ext cx="7135819" cy="7286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Proč je systém problematický?</a:t>
          </a:r>
          <a:endParaRPr lang="en-US" sz="3000" kern="1200" dirty="0"/>
        </a:p>
      </dsp:txBody>
      <dsp:txXfrm>
        <a:off x="35568" y="61531"/>
        <a:ext cx="7064683" cy="657483"/>
      </dsp:txXfrm>
    </dsp:sp>
    <dsp:sp modelId="{9B2295D9-2DF1-4AF2-8849-907CFC67B946}">
      <dsp:nvSpPr>
        <dsp:cNvPr id="0" name=""/>
        <dsp:cNvSpPr/>
      </dsp:nvSpPr>
      <dsp:spPr>
        <a:xfrm>
          <a:off x="0" y="830315"/>
          <a:ext cx="7135819" cy="1715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562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 dirty="0"/>
            <a:t>Recenzenti nejsou vždy objektivní nebo dostatečně kompetentní.
Některé recenze mohou být zaujaté nebo povrchní.</a:t>
          </a:r>
          <a:endParaRPr lang="en-US" sz="2800" kern="1200" dirty="0"/>
        </a:p>
      </dsp:txBody>
      <dsp:txXfrm>
        <a:off x="0" y="830315"/>
        <a:ext cx="7135819" cy="1715512"/>
      </dsp:txXfrm>
    </dsp:sp>
    <dsp:sp modelId="{A1CE132C-3DFD-4905-94A0-E338BAE72F38}">
      <dsp:nvSpPr>
        <dsp:cNvPr id="0" name=""/>
        <dsp:cNvSpPr/>
      </dsp:nvSpPr>
      <dsp:spPr>
        <a:xfrm>
          <a:off x="0" y="2684397"/>
          <a:ext cx="7135819" cy="8504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Proč systém stále funguje?</a:t>
          </a:r>
          <a:endParaRPr lang="en-US" sz="3000" kern="1200" dirty="0"/>
        </a:p>
      </dsp:txBody>
      <dsp:txXfrm>
        <a:off x="41514" y="2725911"/>
        <a:ext cx="7052791" cy="7673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6CFA1-239E-4876-A7C9-11D1B352BB8A}">
      <dsp:nvSpPr>
        <dsp:cNvPr id="0" name=""/>
        <dsp:cNvSpPr/>
      </dsp:nvSpPr>
      <dsp:spPr>
        <a:xfrm>
          <a:off x="13036" y="1065"/>
          <a:ext cx="3726929" cy="2236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 dirty="0" err="1">
              <a:solidFill>
                <a:srgbClr val="FFFFFF"/>
              </a:solidFill>
              <a:latin typeface="Tenorite"/>
              <a:ea typeface="+mn-ea"/>
              <a:cs typeface="+mn-cs"/>
            </a:rPr>
            <a:t>Publish</a:t>
          </a:r>
          <a:r>
            <a:rPr lang="cs-CZ" sz="5200" kern="1200" dirty="0">
              <a:solidFill>
                <a:srgbClr val="FFFFFF"/>
              </a:solidFill>
              <a:latin typeface="Tenorite"/>
              <a:ea typeface="+mn-ea"/>
              <a:cs typeface="+mn-cs"/>
            </a:rPr>
            <a:t> </a:t>
          </a:r>
          <a:r>
            <a:rPr lang="cs-CZ" sz="5200" kern="1200" dirty="0" err="1">
              <a:solidFill>
                <a:srgbClr val="FFFFFF"/>
              </a:solidFill>
              <a:latin typeface="Tenorite"/>
              <a:ea typeface="+mn-ea"/>
              <a:cs typeface="+mn-cs"/>
            </a:rPr>
            <a:t>or</a:t>
          </a:r>
          <a:r>
            <a:rPr lang="cs-CZ" sz="5200" kern="1200" dirty="0">
              <a:solidFill>
                <a:srgbClr val="FFFFFF"/>
              </a:solidFill>
              <a:latin typeface="Tenorite"/>
              <a:ea typeface="+mn-ea"/>
              <a:cs typeface="+mn-cs"/>
            </a:rPr>
            <a:t> </a:t>
          </a:r>
          <a:r>
            <a:rPr lang="cs-CZ" sz="5200" kern="1200" dirty="0" err="1">
              <a:solidFill>
                <a:srgbClr val="FFFFFF"/>
              </a:solidFill>
              <a:latin typeface="Tenorite"/>
              <a:ea typeface="+mn-ea"/>
              <a:cs typeface="+mn-cs"/>
            </a:rPr>
            <a:t>Perish</a:t>
          </a:r>
          <a:endParaRPr lang="cs-CZ" sz="5200" kern="1200" dirty="0">
            <a:solidFill>
              <a:srgbClr val="FFFFFF"/>
            </a:solidFill>
            <a:latin typeface="Tenorite"/>
            <a:ea typeface="+mn-ea"/>
            <a:cs typeface="+mn-cs"/>
          </a:endParaRPr>
        </a:p>
      </dsp:txBody>
      <dsp:txXfrm>
        <a:off x="13036" y="1065"/>
        <a:ext cx="3726929" cy="2236157"/>
      </dsp:txXfrm>
    </dsp:sp>
    <dsp:sp modelId="{E9FBD876-E7BA-4EE2-8429-42E4992FD2DC}">
      <dsp:nvSpPr>
        <dsp:cNvPr id="0" name=""/>
        <dsp:cNvSpPr/>
      </dsp:nvSpPr>
      <dsp:spPr>
        <a:xfrm>
          <a:off x="4112659" y="1065"/>
          <a:ext cx="3726929" cy="2236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 dirty="0" err="1"/>
            <a:t>Publish</a:t>
          </a:r>
          <a:r>
            <a:rPr lang="cs-CZ" sz="5200" kern="1200" dirty="0"/>
            <a:t> and </a:t>
          </a:r>
          <a:r>
            <a:rPr lang="cs-CZ" sz="5200" kern="1200" dirty="0" err="1"/>
            <a:t>Flourish</a:t>
          </a:r>
          <a:endParaRPr lang="en-US" sz="5200" kern="1200" dirty="0"/>
        </a:p>
      </dsp:txBody>
      <dsp:txXfrm>
        <a:off x="4112659" y="1065"/>
        <a:ext cx="3726929" cy="2236157"/>
      </dsp:txXfrm>
    </dsp:sp>
    <dsp:sp modelId="{D19E449D-3A38-4F59-9120-D6A0CC39E46A}">
      <dsp:nvSpPr>
        <dsp:cNvPr id="0" name=""/>
        <dsp:cNvSpPr/>
      </dsp:nvSpPr>
      <dsp:spPr>
        <a:xfrm>
          <a:off x="0" y="2500299"/>
          <a:ext cx="7754995" cy="2236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 dirty="0">
              <a:solidFill>
                <a:srgbClr val="FFFFFF"/>
              </a:solidFill>
              <a:latin typeface="Tenorite"/>
              <a:ea typeface="+mn-ea"/>
              <a:cs typeface="+mn-cs"/>
            </a:rPr>
            <a:t>no </a:t>
          </a:r>
          <a:r>
            <a:rPr lang="cs-CZ" sz="5200" kern="1200" dirty="0" err="1">
              <a:solidFill>
                <a:srgbClr val="FFFFFF"/>
              </a:solidFill>
              <a:latin typeface="Tenorite"/>
              <a:ea typeface="+mn-ea"/>
              <a:cs typeface="+mn-cs"/>
            </a:rPr>
            <a:t>publish</a:t>
          </a:r>
          <a:r>
            <a:rPr lang="cs-CZ" sz="5200" kern="1200" dirty="0">
              <a:solidFill>
                <a:srgbClr val="FFFFFF"/>
              </a:solidFill>
              <a:latin typeface="Tenorite"/>
              <a:ea typeface="+mn-ea"/>
              <a:cs typeface="+mn-cs"/>
            </a:rPr>
            <a:t> and </a:t>
          </a:r>
          <a:r>
            <a:rPr lang="cs-CZ" sz="5200" kern="1200" dirty="0" err="1">
              <a:solidFill>
                <a:srgbClr val="FFFFFF"/>
              </a:solidFill>
              <a:latin typeface="Tenorite"/>
              <a:ea typeface="+mn-ea"/>
              <a:cs typeface="+mn-cs"/>
            </a:rPr>
            <a:t>flourish</a:t>
          </a:r>
          <a:r>
            <a:rPr lang="cs-CZ" sz="5200" kern="1200" dirty="0">
              <a:solidFill>
                <a:srgbClr val="FFFFFF"/>
              </a:solidFill>
              <a:latin typeface="Tenorite"/>
              <a:ea typeface="+mn-ea"/>
              <a:cs typeface="+mn-cs"/>
            </a:rPr>
            <a:t> =&gt; </a:t>
          </a:r>
          <a:r>
            <a:rPr lang="cs-CZ" sz="5200" kern="1200" dirty="0" err="1">
              <a:solidFill>
                <a:srgbClr val="FFFFFF"/>
              </a:solidFill>
              <a:latin typeface="Tenorite"/>
              <a:ea typeface="+mn-ea"/>
              <a:cs typeface="+mn-cs"/>
            </a:rPr>
            <a:t>navigate</a:t>
          </a:r>
          <a:r>
            <a:rPr lang="cs-CZ" sz="5200" kern="1200" dirty="0">
              <a:solidFill>
                <a:srgbClr val="FFFFFF"/>
              </a:solidFill>
              <a:latin typeface="Tenorite"/>
              <a:ea typeface="+mn-ea"/>
              <a:cs typeface="+mn-cs"/>
            </a:rPr>
            <a:t> and </a:t>
          </a:r>
          <a:r>
            <a:rPr lang="cs-CZ" sz="5200" kern="1200" dirty="0" err="1">
              <a:solidFill>
                <a:srgbClr val="FFFFFF"/>
              </a:solidFill>
              <a:latin typeface="Tenorite"/>
              <a:ea typeface="+mn-ea"/>
              <a:cs typeface="+mn-cs"/>
            </a:rPr>
            <a:t>delegate</a:t>
          </a:r>
          <a:endParaRPr lang="en-US" sz="5200" kern="1200" dirty="0">
            <a:solidFill>
              <a:srgbClr val="FFFFFF"/>
            </a:solidFill>
            <a:latin typeface="Tenorite"/>
            <a:ea typeface="+mn-ea"/>
            <a:cs typeface="+mn-cs"/>
          </a:endParaRPr>
        </a:p>
      </dsp:txBody>
      <dsp:txXfrm>
        <a:off x="0" y="2500299"/>
        <a:ext cx="7754995" cy="2236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1D227D51-204B-ED48-AF9A-0BE9633FE04A}"/>
              </a:ext>
            </a:extLst>
          </p:cNvPr>
          <p:cNvSpPr/>
          <p:nvPr/>
        </p:nvSpPr>
        <p:spPr>
          <a:xfrm>
            <a:off x="5224243" y="1096772"/>
            <a:ext cx="6503180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57A23F45-CDAE-8A40-8DE7-92A0BBC119B7}"/>
              </a:ext>
            </a:extLst>
          </p:cNvPr>
          <p:cNvSpPr/>
          <p:nvPr/>
        </p:nvSpPr>
        <p:spPr>
          <a:xfrm>
            <a:off x="501681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8546383-CCC4-544B-B0D8-DE78DE39BB78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D1728-714F-2942-A0D1-82FF9419B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106" y="1625608"/>
            <a:ext cx="8035342" cy="2722164"/>
          </a:xfrm>
        </p:spPr>
        <p:txBody>
          <a:bodyPr anchor="b"/>
          <a:lstStyle>
            <a:lvl1pPr algn="l">
              <a:defRPr sz="8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072D4-1496-3347-BBF8-5879DF263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106" y="4466845"/>
            <a:ext cx="8035342" cy="88290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FC724-B499-364B-AEB5-B6517F6A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7105" y="5708747"/>
            <a:ext cx="3882843" cy="365125"/>
          </a:xfrm>
        </p:spPr>
        <p:txBody>
          <a:bodyPr/>
          <a:lstStyle>
            <a:lvl1pPr>
              <a:defRPr sz="1400"/>
            </a:lvl1pPr>
          </a:lstStyle>
          <a:p>
            <a:fld id="{73C3BD54-29B9-3D42-B178-776ED395AA85}" type="datetimeFigureOut">
              <a:rPr lang="en-US" smtClean="0"/>
              <a:pPr/>
              <a:t>12/11/2024</a:t>
            </a:fld>
            <a:endParaRPr lang="en-US" sz="1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3889C-A4E9-B24E-818F-46A1124C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0F50F-250E-6D45-AEBC-2573FED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72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9F6C0E12-251D-EA44-BF81-4ABDFBB94321}"/>
              </a:ext>
            </a:extLst>
          </p:cNvPr>
          <p:cNvSpPr/>
          <p:nvPr/>
        </p:nvSpPr>
        <p:spPr>
          <a:xfrm>
            <a:off x="7087169" y="1096772"/>
            <a:ext cx="465222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C5FF4-095A-114E-87B6-73C7ADFF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1E6EC9-9650-2042-8581-5B4082F94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A0800-B373-3B40-B187-30AFE44C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A4C1C-C790-B449-8C06-78E8303F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3E620-F86B-F447-AB06-DDAB3919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487CB5-43E0-974C-9DDC-252A8A37107F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E9CB83EF-4143-5A45-9B3A-9E70DD50253B}"/>
              </a:ext>
            </a:extLst>
          </p:cNvPr>
          <p:cNvSpPr/>
          <p:nvPr/>
        </p:nvSpPr>
        <p:spPr>
          <a:xfrm>
            <a:off x="11415183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75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DF801-FF8E-6247-9065-D9304CD60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55667" y="1204722"/>
            <a:ext cx="1853360" cy="46766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E2615-7E4D-AB47-ACE6-236D716D7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73667" y="1204722"/>
            <a:ext cx="8274047" cy="46969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F0223-5AC9-374E-BD0C-344F67E2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EDD42-54A1-E648-8829-140EC4C5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FDF8F-8DBC-8A47-8000-5BA35DF9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CE2A98-5154-A544-BE2A-FDC0811C19A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C4EC832-8181-5643-8A62-117E43F0E498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24AF3281-BC22-374D-A461-8B3181F600AA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39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22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22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04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25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30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20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39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8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9F291BE0-7A7E-D04F-974F-9F4577FB2F46}"/>
              </a:ext>
            </a:extLst>
          </p:cNvPr>
          <p:cNvSpPr/>
          <p:nvPr/>
        </p:nvSpPr>
        <p:spPr>
          <a:xfrm>
            <a:off x="6163735" y="1096772"/>
            <a:ext cx="557106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BD33FF1F-6094-0B4A-A3E4-6B0D9283DB44}"/>
              </a:ext>
            </a:extLst>
          </p:cNvPr>
          <p:cNvSpPr/>
          <p:nvPr/>
        </p:nvSpPr>
        <p:spPr>
          <a:xfrm>
            <a:off x="11529484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78A6D9C-C7A5-414B-8CB7-E31470D7D28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D850E-6310-C04D-8CAC-B7FA9F33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7FB3-5DFC-6547-9567-C0ABE874C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7D2DB-A7B1-204E-8416-E938952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24BA1-E2D0-1E4B-9DB3-664FE273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E64B2-36E4-5A4E-A78A-A629829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45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28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91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18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9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C97F6C6D-13AE-FD40-841C-4AB96460C390}"/>
              </a:ext>
            </a:extLst>
          </p:cNvPr>
          <p:cNvSpPr/>
          <p:nvPr/>
        </p:nvSpPr>
        <p:spPr>
          <a:xfrm>
            <a:off x="4291015" y="1096772"/>
            <a:ext cx="7436404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24E27617-2112-2342-9FF1-39F2A241CCCC}"/>
              </a:ext>
            </a:extLst>
          </p:cNvPr>
          <p:cNvSpPr/>
          <p:nvPr/>
        </p:nvSpPr>
        <p:spPr>
          <a:xfrm>
            <a:off x="408637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33CE582-7AFE-D048-B5BC-212A12A28F25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EAEF4-E84F-CF40-B27B-01E1D2AF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1881951"/>
            <a:ext cx="7335836" cy="1987707"/>
          </a:xfrm>
        </p:spPr>
        <p:txBody>
          <a:bodyPr anchor="b"/>
          <a:lstStyle>
            <a:lvl1pPr>
              <a:defRPr sz="6000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7B7E1-CC48-2441-975D-F1A5412B8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3869661"/>
            <a:ext cx="7335836" cy="948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6218-1FCF-7A4D-B138-D1B1DE91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4204-038C-FD4B-8E1C-0A9967BF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59AB9-E1C6-C841-B423-FD2BB13C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1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057A-C120-5E4E-BB74-223EB6D0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EB7BE-6258-C84C-8242-9865D1361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111" y="2691637"/>
            <a:ext cx="4946643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D23CD-80DB-5740-AE68-76414CA31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6903" y="2691637"/>
            <a:ext cx="4946639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E0921-9102-1440-B315-77888872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7802F-1937-2F43-8FF4-846135D6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09C72-E794-4F4F-8E09-D4883EED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EFA3E2-0F30-664C-AAE4-DE6526B5C71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3D7AFF-BC7E-BA41-9C64-B5F9619C0EA1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671D2311-E9B8-F041-A7B8-D5696903F22A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1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CA91-F119-0244-888A-95539A84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10" y="1204721"/>
            <a:ext cx="8266175" cy="14447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A3EAC-4422-D548-8D7F-E9944566F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11" y="2691638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40CA2-88A9-CC42-A375-8B87E47CC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111" y="3515550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F960C-714E-2E4A-8141-A88F38274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6866" y="2691162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7BC24-C907-EC4B-872D-17429A657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6866" y="3515074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E2A045-4283-3C47-B125-68CF3B19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C25BC-2C98-574D-BCCD-E36CAB07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A5C95A-7789-E042-8471-D442D9BB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F1BA5B-EDD8-B648-8A3E-E2B3570B1EA0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7476360-629C-DE48-85B7-F4BE6CC457D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C5F6C588-FC1B-3147-AFA1-CD7D76C5AEAC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4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5401-5318-7045-8AE3-B1A99F2D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2F55F-EB76-AE49-B554-12B65B63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B6E6E-D81E-C44A-AC54-CBE0134C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025B9-9F46-3049-9977-0119B96D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5760068-EADA-2B4B-9819-CF981184FAE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1DA7622-137E-184A-A93C-8DBB10318AE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54FB0990-6F8D-B048-8309-19B0D1A41033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79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AF81DD-2B1F-3444-8023-DD52318F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27EE3-DAA3-D948-B8FD-48417540B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532D4-FFBF-6C47-A6C9-D55196D9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B8D5541-7726-BA46-8BFA-BF6AA8D42BD7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ross 47">
            <a:extLst>
              <a:ext uri="{FF2B5EF4-FFF2-40B4-BE49-F238E27FC236}">
                <a16:creationId xmlns:a16="http://schemas.microsoft.com/office/drawing/2014/main" id="{97F434CF-7503-CE4F-8426-C312C6315AD0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EDBFB2F-FE34-E349-9484-C275FBE3161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8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2DCFD-BEE6-AC49-BABD-D8B89C3B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DE035-8260-4443-B1D9-A9C8D5840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813" y="1508252"/>
            <a:ext cx="5606518" cy="4045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1AA53-7507-D04B-9B8E-6A4F7122E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68295"/>
            <a:ext cx="4114800" cy="31858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6E11F-3003-0745-ACAB-FAA4E676E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C11A6-59AC-FE45-8A1C-9DDC00582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6F51E-1A94-034C-BBEE-C26A3AF0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0B7D330-76C0-224C-9C3C-27C4D2B0DDB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5464D55-5C51-844B-A38A-8143590FB934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FD988250-C554-DE44-B887-57D0B2AA8E37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4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6C7C-36AD-9A4E-8524-8F44E8839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015248-4C80-3348-A8A9-6C9F5D32F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31151" y="1096772"/>
            <a:ext cx="6096270" cy="576122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B3083-CA16-C54A-B130-7BEE6DF9D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70666"/>
            <a:ext cx="4114800" cy="31834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C6EB5-D7D1-E247-B9D7-D319E5AA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BF6CC-F5C4-9847-BADB-8B7441C8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63FE4-B2F5-7741-B517-533F1C98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80A771-7D8E-0F4A-93A3-B977667D338E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C9320FA-0E3A-2749-9085-DF30FA26F4BD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5A3DF5D0-8A2C-A049-9132-EE1EF7D014D4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52BFD-D607-6845-9C7B-1C8D3B4E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8267296" cy="1446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B52FF-3B04-8245-BF0B-89C9E2933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691638"/>
            <a:ext cx="8267296" cy="318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99BFE-CBDD-C344-A21E-44A52F11B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149" y="59496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 smtClean="0">
                <a:latin typeface="+mn-lt"/>
              </a:defRPr>
            </a:lvl1pPr>
          </a:lstStyle>
          <a:p>
            <a:fld id="{73C3BD54-29B9-3D42-B178-776ED395AA85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371C0-3DCE-0743-946F-C7540DD78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543179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32ADB-4517-194F-8B4B-A9D26B3C0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3024" y="511175"/>
            <a:ext cx="914400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9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17" r:id="rId5"/>
    <p:sldLayoutId id="2147483818" r:id="rId6"/>
    <p:sldLayoutId id="2147483823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System Font Regular"/>
        <a:buChar char="–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6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45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CA2C65D-0168-1245-86C8-62A8A6F7B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A493253-AB4A-E842-35A4-C187986E09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8529" y="3429000"/>
            <a:ext cx="5058255" cy="1996546"/>
          </a:xfrm>
        </p:spPr>
        <p:txBody>
          <a:bodyPr>
            <a:noAutofit/>
          </a:bodyPr>
          <a:lstStyle/>
          <a:p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Stručný průvodce pro doktorandy o možnostech a realitě recenzního procesu.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08E93A-D0AC-034D-D496-251C0091F1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560" r="20670" b="-1"/>
          <a:stretch/>
        </p:blipFill>
        <p:spPr>
          <a:xfrm>
            <a:off x="180483" y="525295"/>
            <a:ext cx="6038037" cy="6857990"/>
          </a:xfrm>
          <a:prstGeom prst="rect">
            <a:avLst/>
          </a:prstGeom>
        </p:spPr>
      </p:pic>
      <p:sp>
        <p:nvSpPr>
          <p:cNvPr id="16" name="Cross 15">
            <a:extLst>
              <a:ext uri="{FF2B5EF4-FFF2-40B4-BE49-F238E27FC236}">
                <a16:creationId xmlns:a16="http://schemas.microsoft.com/office/drawing/2014/main" id="{12E8ED90-6D42-AE40-963A-3924EE207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30625" y="562356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5E9273-3717-C94C-9BFF-75E87E47C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411FE28-4C0D-FEA6-4A30-4404FCCA4160}"/>
              </a:ext>
            </a:extLst>
          </p:cNvPr>
          <p:cNvSpPr txBox="1"/>
          <p:nvPr/>
        </p:nvSpPr>
        <p:spPr>
          <a:xfrm>
            <a:off x="120018" y="115994"/>
            <a:ext cx="119461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Publikování v odborných časopisech</a:t>
            </a:r>
          </a:p>
        </p:txBody>
      </p:sp>
    </p:spTree>
    <p:extLst>
      <p:ext uri="{BB962C8B-B14F-4D97-AF65-F5344CB8AC3E}">
        <p14:creationId xmlns:p14="http://schemas.microsoft.com/office/powerpoint/2010/main" val="983902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B8D5541-7726-BA46-8BFA-BF6AA8D42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ross 11">
            <a:extLst>
              <a:ext uri="{FF2B5EF4-FFF2-40B4-BE49-F238E27FC236}">
                <a16:creationId xmlns:a16="http://schemas.microsoft.com/office/drawing/2014/main" id="{97F434CF-7503-CE4F-8426-C312C6315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BFB2F-FE34-E349-9484-C275FBE31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6747103-26DE-C441-9AEF-B6F786FC1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6F8060F-90FC-446D-601B-090F588586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312" b="1043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60F0A83-B188-1740-9BE3-2E85B9EBF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ross 19">
            <a:extLst>
              <a:ext uri="{FF2B5EF4-FFF2-40B4-BE49-F238E27FC236}">
                <a16:creationId xmlns:a16="http://schemas.microsoft.com/office/drawing/2014/main" id="{E40A3421-0054-4F41-BEDC-03752892C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9591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74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9F291BE0-7A7E-D04F-974F-9F4577FB2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3735" y="1096772"/>
            <a:ext cx="557106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ross 33">
            <a:extLst>
              <a:ext uri="{FF2B5EF4-FFF2-40B4-BE49-F238E27FC236}">
                <a16:creationId xmlns:a16="http://schemas.microsoft.com/office/drawing/2014/main" id="{BD33FF1F-6094-0B4A-A3E4-6B0D9283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29484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8A6D9C-C7A5-414B-8CB7-E31470D7D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4202347-03FD-D938-21CB-3183ECB81487}"/>
              </a:ext>
            </a:extLst>
          </p:cNvPr>
          <p:cNvSpPr txBox="1"/>
          <p:nvPr/>
        </p:nvSpPr>
        <p:spPr>
          <a:xfrm>
            <a:off x="565149" y="296672"/>
            <a:ext cx="6664326" cy="8001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3400" b="1" dirty="0">
                <a:latin typeface="+mj-lt"/>
                <a:ea typeface="+mj-ea"/>
                <a:cs typeface="+mj-cs"/>
              </a:rPr>
              <a:t>Kritika recenzního procesu</a:t>
            </a:r>
            <a:endParaRPr lang="en-US" sz="3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08E93A-D0AC-034D-D496-251C0091F1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560" r="20670" b="-1"/>
          <a:stretch/>
        </p:blipFill>
        <p:spPr>
          <a:xfrm>
            <a:off x="8158167" y="1365385"/>
            <a:ext cx="3633783" cy="4127230"/>
          </a:xfrm>
          <a:prstGeom prst="rect">
            <a:avLst/>
          </a:prstGeom>
        </p:spPr>
      </p:pic>
      <p:sp>
        <p:nvSpPr>
          <p:cNvPr id="40" name="Cross 39">
            <a:extLst>
              <a:ext uri="{FF2B5EF4-FFF2-40B4-BE49-F238E27FC236}">
                <a16:creationId xmlns:a16="http://schemas.microsoft.com/office/drawing/2014/main" id="{BE50E7BE-734F-224D-B03E-074DE1D12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7667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TextovéPole 7">
            <a:extLst>
              <a:ext uri="{FF2B5EF4-FFF2-40B4-BE49-F238E27FC236}">
                <a16:creationId xmlns:a16="http://schemas.microsoft.com/office/drawing/2014/main" id="{6A6A1F6C-5700-D548-3915-3236D37DD1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9209371"/>
              </p:ext>
            </p:extLst>
          </p:nvPr>
        </p:nvGraphicFramePr>
        <p:xfrm>
          <a:off x="583396" y="950670"/>
          <a:ext cx="7135819" cy="4705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655F9737-8CD2-115C-45AC-4B06B2CFED5A}"/>
              </a:ext>
            </a:extLst>
          </p:cNvPr>
          <p:cNvSpPr txBox="1"/>
          <p:nvPr/>
        </p:nvSpPr>
        <p:spPr>
          <a:xfrm>
            <a:off x="948489" y="4522335"/>
            <a:ext cx="67421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enorite"/>
              </a:rPr>
              <a:t>Peer-</a:t>
            </a:r>
            <a:r>
              <a:rPr lang="cs-CZ" sz="280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enorite"/>
              </a:rPr>
              <a:t>review</a:t>
            </a:r>
            <a:r>
              <a:rPr lang="cs-CZ" sz="2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enorite"/>
              </a:rPr>
              <a:t> je osvědčený model kvality.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enorite"/>
              </a:rPr>
              <a:t>Alternativní systémy (např. otevřené recenze) nejsou dostatečně rozšířené.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A2B80EE-9732-7171-F7E5-1D7D6AEFC0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7802" y="5925465"/>
            <a:ext cx="1190625" cy="4572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9B46292-283B-4551-02FD-F3DBD9D86EA4}"/>
              </a:ext>
            </a:extLst>
          </p:cNvPr>
          <p:cNvSpPr txBox="1"/>
          <p:nvPr/>
        </p:nvSpPr>
        <p:spPr>
          <a:xfrm>
            <a:off x="8102972" y="5119038"/>
            <a:ext cx="29881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Recenzní proces má své problémy, ale zůstává klíčovým.</a:t>
            </a:r>
          </a:p>
        </p:txBody>
      </p:sp>
    </p:spTree>
    <p:extLst>
      <p:ext uri="{BB962C8B-B14F-4D97-AF65-F5344CB8AC3E}">
        <p14:creationId xmlns:p14="http://schemas.microsoft.com/office/powerpoint/2010/main" val="2692364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CA2C65D-0168-1245-86C8-62A8A6F7B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08E93A-D0AC-034D-D496-251C0091F1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560" r="20670" b="-1"/>
          <a:stretch/>
        </p:blipFill>
        <p:spPr>
          <a:xfrm>
            <a:off x="973666" y="1365384"/>
            <a:ext cx="3118600" cy="3530259"/>
          </a:xfrm>
          <a:prstGeom prst="rect">
            <a:avLst/>
          </a:prstGeom>
        </p:spPr>
      </p:pic>
      <p:sp>
        <p:nvSpPr>
          <p:cNvPr id="25" name="Cross 24">
            <a:extLst>
              <a:ext uri="{FF2B5EF4-FFF2-40B4-BE49-F238E27FC236}">
                <a16:creationId xmlns:a16="http://schemas.microsoft.com/office/drawing/2014/main" id="{56EC6756-249A-354D-B2C0-DA82BEEEC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8518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B14128-2D03-F14B-8681-9410A28F3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3666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4202347-03FD-D938-21CB-3183ECB81487}"/>
              </a:ext>
            </a:extLst>
          </p:cNvPr>
          <p:cNvSpPr txBox="1"/>
          <p:nvPr/>
        </p:nvSpPr>
        <p:spPr>
          <a:xfrm>
            <a:off x="835210" y="159523"/>
            <a:ext cx="90898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Varianty publikování</a:t>
            </a:r>
          </a:p>
        </p:txBody>
      </p:sp>
      <p:graphicFrame>
        <p:nvGraphicFramePr>
          <p:cNvPr id="29" name="TextovéPole 2">
            <a:extLst>
              <a:ext uri="{FF2B5EF4-FFF2-40B4-BE49-F238E27FC236}">
                <a16:creationId xmlns:a16="http://schemas.microsoft.com/office/drawing/2014/main" id="{6919EF2C-39D4-2199-4BE9-8DC742241B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1319375"/>
              </p:ext>
            </p:extLst>
          </p:nvPr>
        </p:nvGraphicFramePr>
        <p:xfrm>
          <a:off x="4092266" y="867409"/>
          <a:ext cx="7852626" cy="4847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4AE30DF9-552D-AD54-86B3-A11FB0659E7E}"/>
              </a:ext>
            </a:extLst>
          </p:cNvPr>
          <p:cNvSpPr txBox="1"/>
          <p:nvPr/>
        </p:nvSpPr>
        <p:spPr>
          <a:xfrm>
            <a:off x="835210" y="4485781"/>
            <a:ext cx="32570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cs-CZ" sz="1800" b="1" dirty="0"/>
              <a:t>Otázka</a:t>
            </a:r>
            <a:r>
              <a:rPr lang="cs-CZ" sz="1800" dirty="0"/>
              <a:t>:</a:t>
            </a:r>
            <a:br>
              <a:rPr lang="cs-CZ" sz="1800" dirty="0"/>
            </a:br>
            <a:r>
              <a:rPr lang="cs-CZ" sz="1800" dirty="0"/>
              <a:t>Jaká je nejvhodnější varianta pro vás?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48483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9">
            <a:extLst>
              <a:ext uri="{FF2B5EF4-FFF2-40B4-BE49-F238E27FC236}">
                <a16:creationId xmlns:a16="http://schemas.microsoft.com/office/drawing/2014/main" id="{DB8D5541-7726-BA46-8BFA-BF6AA8D42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ross 11">
            <a:extLst>
              <a:ext uri="{FF2B5EF4-FFF2-40B4-BE49-F238E27FC236}">
                <a16:creationId xmlns:a16="http://schemas.microsoft.com/office/drawing/2014/main" id="{97F434CF-7503-CE4F-8426-C312C6315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FEDBFB2F-FE34-E349-9484-C275FBE31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15">
            <a:extLst>
              <a:ext uri="{FF2B5EF4-FFF2-40B4-BE49-F238E27FC236}">
                <a16:creationId xmlns:a16="http://schemas.microsoft.com/office/drawing/2014/main" id="{671C725B-C3AC-DD41-8D28-B407D7407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58948E94-51E1-DD44-B615-1907C1B46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0C672AB2-DD8A-8849-8622-B984F142F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ross 21">
            <a:extLst>
              <a:ext uri="{FF2B5EF4-FFF2-40B4-BE49-F238E27FC236}">
                <a16:creationId xmlns:a16="http://schemas.microsoft.com/office/drawing/2014/main" id="{6CEC9E09-1346-7549-ADB5-8466A750B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AD39EBE-AE80-EE02-0255-655898526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12" y="0"/>
            <a:ext cx="8410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65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CA2C65D-0168-1245-86C8-62A8A6F7B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08E93A-D0AC-034D-D496-251C0091F1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560" r="20670" b="-1"/>
          <a:stretch/>
        </p:blipFill>
        <p:spPr>
          <a:xfrm>
            <a:off x="973666" y="1365385"/>
            <a:ext cx="3633783" cy="4127230"/>
          </a:xfrm>
          <a:prstGeom prst="rect">
            <a:avLst/>
          </a:prstGeom>
        </p:spPr>
      </p:pic>
      <p:sp>
        <p:nvSpPr>
          <p:cNvPr id="25" name="Cross 24">
            <a:extLst>
              <a:ext uri="{FF2B5EF4-FFF2-40B4-BE49-F238E27FC236}">
                <a16:creationId xmlns:a16="http://schemas.microsoft.com/office/drawing/2014/main" id="{56EC6756-249A-354D-B2C0-DA82BEEEC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8518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B14128-2D03-F14B-8681-9410A28F3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3666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26FB8BC-066D-8BA1-8CF2-E5DF41E29F06}"/>
              </a:ext>
            </a:extLst>
          </p:cNvPr>
          <p:cNvSpPr txBox="1"/>
          <p:nvPr/>
        </p:nvSpPr>
        <p:spPr>
          <a:xfrm>
            <a:off x="5105399" y="1909005"/>
            <a:ext cx="6094520" cy="3583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Výsledek výzkumu, sdělení nového,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nebo boj o přežití?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Autorské dílo nebo diktát recenzentů?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Tvořit nebo poslouchat?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Kdo vlastně píše článek?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4202347-03FD-D938-21CB-3183ECB81487}"/>
              </a:ext>
            </a:extLst>
          </p:cNvPr>
          <p:cNvSpPr txBox="1"/>
          <p:nvPr/>
        </p:nvSpPr>
        <p:spPr>
          <a:xfrm>
            <a:off x="5105399" y="435052"/>
            <a:ext cx="62844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Publikování </a:t>
            </a:r>
            <a:br>
              <a:rPr lang="cs-CZ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odborných časopisech</a:t>
            </a:r>
          </a:p>
        </p:txBody>
      </p:sp>
    </p:spTree>
    <p:extLst>
      <p:ext uri="{BB962C8B-B14F-4D97-AF65-F5344CB8AC3E}">
        <p14:creationId xmlns:p14="http://schemas.microsoft.com/office/powerpoint/2010/main" val="2596498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obsah 10" descr="Obsah obrázku text, hrob, hřbitov, pohřeb">
            <a:extLst>
              <a:ext uri="{FF2B5EF4-FFF2-40B4-BE49-F238E27FC236}">
                <a16:creationId xmlns:a16="http://schemas.microsoft.com/office/drawing/2014/main" id="{4CA62F49-EE8E-84D3-BB7A-F2ACAF6596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0" y="-121044"/>
            <a:ext cx="6979043" cy="6979043"/>
          </a:xfrm>
        </p:spPr>
      </p:pic>
    </p:spTree>
    <p:extLst>
      <p:ext uri="{BB962C8B-B14F-4D97-AF65-F5344CB8AC3E}">
        <p14:creationId xmlns:p14="http://schemas.microsoft.com/office/powerpoint/2010/main" val="289203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CA2C65D-0168-1245-86C8-62A8A6F7B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bsah obrázku Barevnost, kruh&#10;&#10;Popis byl vytvořen automaticky">
            <a:extLst>
              <a:ext uri="{FF2B5EF4-FFF2-40B4-BE49-F238E27FC236}">
                <a16:creationId xmlns:a16="http://schemas.microsoft.com/office/drawing/2014/main" id="{6308E93A-D0AC-034D-D496-251C0091F1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560" r="20670" b="-1"/>
          <a:stretch/>
        </p:blipFill>
        <p:spPr>
          <a:xfrm>
            <a:off x="973666" y="1365385"/>
            <a:ext cx="3633783" cy="4127230"/>
          </a:xfrm>
          <a:prstGeom prst="rect">
            <a:avLst/>
          </a:prstGeom>
        </p:spPr>
      </p:pic>
      <p:sp>
        <p:nvSpPr>
          <p:cNvPr id="25" name="Cross 24">
            <a:extLst>
              <a:ext uri="{FF2B5EF4-FFF2-40B4-BE49-F238E27FC236}">
                <a16:creationId xmlns:a16="http://schemas.microsoft.com/office/drawing/2014/main" id="{56EC6756-249A-354D-B2C0-DA82BEEEC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8518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B14128-2D03-F14B-8681-9410A28F3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3666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4202347-03FD-D938-21CB-3183ECB81487}"/>
              </a:ext>
            </a:extLst>
          </p:cNvPr>
          <p:cNvSpPr txBox="1"/>
          <p:nvPr/>
        </p:nvSpPr>
        <p:spPr>
          <a:xfrm>
            <a:off x="973666" y="187092"/>
            <a:ext cx="62844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Typy časopisů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64FF38B-739F-63E1-75A6-405375E7B397}"/>
              </a:ext>
            </a:extLst>
          </p:cNvPr>
          <p:cNvSpPr txBox="1"/>
          <p:nvPr/>
        </p:nvSpPr>
        <p:spPr>
          <a:xfrm>
            <a:off x="516407" y="5450071"/>
            <a:ext cx="43342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Otázka pro publikum</a:t>
            </a:r>
            <a:r>
              <a:rPr lang="cs-CZ" dirty="0"/>
              <a:t>:</a:t>
            </a:r>
            <a:br>
              <a:rPr lang="cs-CZ" dirty="0"/>
            </a:br>
            <a:r>
              <a:rPr lang="cs-CZ" dirty="0"/>
              <a:t>Jaký model publikování je pro vás jako začínající vědce nejvhodnější?</a:t>
            </a:r>
          </a:p>
        </p:txBody>
      </p:sp>
      <p:graphicFrame>
        <p:nvGraphicFramePr>
          <p:cNvPr id="29" name="TextovéPole 7">
            <a:extLst>
              <a:ext uri="{FF2B5EF4-FFF2-40B4-BE49-F238E27FC236}">
                <a16:creationId xmlns:a16="http://schemas.microsoft.com/office/drawing/2014/main" id="{18C4A98B-EF7F-5AD4-E4D1-DABE20111B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4582725"/>
              </p:ext>
            </p:extLst>
          </p:nvPr>
        </p:nvGraphicFramePr>
        <p:xfrm>
          <a:off x="5123814" y="254605"/>
          <a:ext cx="6094520" cy="6118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8728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CA2C65D-0168-1245-86C8-62A8A6F7B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bsah obrázku Barevnost, kruh&#10;&#10;Popis byl vytvořen automaticky">
            <a:extLst>
              <a:ext uri="{FF2B5EF4-FFF2-40B4-BE49-F238E27FC236}">
                <a16:creationId xmlns:a16="http://schemas.microsoft.com/office/drawing/2014/main" id="{6308E93A-D0AC-034D-D496-251C0091F1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560" r="20670" b="-1"/>
          <a:stretch/>
        </p:blipFill>
        <p:spPr>
          <a:xfrm>
            <a:off x="902644" y="1329873"/>
            <a:ext cx="3633783" cy="4127230"/>
          </a:xfrm>
          <a:prstGeom prst="rect">
            <a:avLst/>
          </a:prstGeom>
        </p:spPr>
      </p:pic>
      <p:sp>
        <p:nvSpPr>
          <p:cNvPr id="25" name="Cross 24">
            <a:extLst>
              <a:ext uri="{FF2B5EF4-FFF2-40B4-BE49-F238E27FC236}">
                <a16:creationId xmlns:a16="http://schemas.microsoft.com/office/drawing/2014/main" id="{56EC6756-249A-354D-B2C0-DA82BEEEC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8518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B14128-2D03-F14B-8681-9410A28F3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3666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4202347-03FD-D938-21CB-3183ECB81487}"/>
              </a:ext>
            </a:extLst>
          </p:cNvPr>
          <p:cNvSpPr txBox="1"/>
          <p:nvPr/>
        </p:nvSpPr>
        <p:spPr>
          <a:xfrm>
            <a:off x="973666" y="187092"/>
            <a:ext cx="62844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Typy časopisů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64FF38B-739F-63E1-75A6-405375E7B397}"/>
              </a:ext>
            </a:extLst>
          </p:cNvPr>
          <p:cNvSpPr txBox="1"/>
          <p:nvPr/>
        </p:nvSpPr>
        <p:spPr>
          <a:xfrm>
            <a:off x="531414" y="5450071"/>
            <a:ext cx="43342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Otázka pro publikum</a:t>
            </a:r>
            <a:r>
              <a:rPr lang="cs-CZ" dirty="0"/>
              <a:t>:</a:t>
            </a:r>
            <a:br>
              <a:rPr lang="cs-CZ" dirty="0"/>
            </a:br>
            <a:r>
              <a:rPr lang="cs-CZ" dirty="0"/>
              <a:t>Má cenu vždy usilovat o publikaci v prestižních časopisech?</a:t>
            </a:r>
          </a:p>
        </p:txBody>
      </p:sp>
      <p:graphicFrame>
        <p:nvGraphicFramePr>
          <p:cNvPr id="29" name="TextovéPole 7">
            <a:extLst>
              <a:ext uri="{FF2B5EF4-FFF2-40B4-BE49-F238E27FC236}">
                <a16:creationId xmlns:a16="http://schemas.microsoft.com/office/drawing/2014/main" id="{18C4A98B-EF7F-5AD4-E4D1-DABE20111B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5375471"/>
              </p:ext>
            </p:extLst>
          </p:nvPr>
        </p:nvGraphicFramePr>
        <p:xfrm>
          <a:off x="5123814" y="254605"/>
          <a:ext cx="6094520" cy="6118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8297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6BC4E5A-B3B8-BC4B-700E-313B5B47C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6" y="0"/>
            <a:ext cx="10629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80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CA2C65D-0168-1245-86C8-62A8A6F7B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bsah obrázku Barevnost, kruh&#10;&#10;Popis byl vytvořen automaticky">
            <a:extLst>
              <a:ext uri="{FF2B5EF4-FFF2-40B4-BE49-F238E27FC236}">
                <a16:creationId xmlns:a16="http://schemas.microsoft.com/office/drawing/2014/main" id="{6308E93A-D0AC-034D-D496-251C0091F1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560" r="20670" b="-1"/>
          <a:stretch/>
        </p:blipFill>
        <p:spPr>
          <a:xfrm>
            <a:off x="902644" y="1329873"/>
            <a:ext cx="3633783" cy="4127230"/>
          </a:xfrm>
          <a:prstGeom prst="rect">
            <a:avLst/>
          </a:prstGeom>
        </p:spPr>
      </p:pic>
      <p:sp>
        <p:nvSpPr>
          <p:cNvPr id="25" name="Cross 24">
            <a:extLst>
              <a:ext uri="{FF2B5EF4-FFF2-40B4-BE49-F238E27FC236}">
                <a16:creationId xmlns:a16="http://schemas.microsoft.com/office/drawing/2014/main" id="{56EC6756-249A-354D-B2C0-DA82BEEEC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8518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B14128-2D03-F14B-8681-9410A28F3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3666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64FF38B-739F-63E1-75A6-405375E7B397}"/>
              </a:ext>
            </a:extLst>
          </p:cNvPr>
          <p:cNvSpPr txBox="1"/>
          <p:nvPr/>
        </p:nvSpPr>
        <p:spPr>
          <a:xfrm>
            <a:off x="531414" y="5450071"/>
            <a:ext cx="43342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Otázka pro publikum</a:t>
            </a:r>
            <a:r>
              <a:rPr lang="cs-CZ" dirty="0"/>
              <a:t>:</a:t>
            </a:r>
            <a:br>
              <a:rPr lang="cs-CZ" dirty="0"/>
            </a:br>
            <a:r>
              <a:rPr lang="cs-CZ" dirty="0"/>
              <a:t>Je text stále autorský, nebo kompromisní výsledek?</a:t>
            </a:r>
          </a:p>
        </p:txBody>
      </p:sp>
      <p:graphicFrame>
        <p:nvGraphicFramePr>
          <p:cNvPr id="29" name="TextovéPole 7">
            <a:extLst>
              <a:ext uri="{FF2B5EF4-FFF2-40B4-BE49-F238E27FC236}">
                <a16:creationId xmlns:a16="http://schemas.microsoft.com/office/drawing/2014/main" id="{18C4A98B-EF7F-5AD4-E4D1-DABE20111B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9510847"/>
              </p:ext>
            </p:extLst>
          </p:nvPr>
        </p:nvGraphicFramePr>
        <p:xfrm>
          <a:off x="5123814" y="88777"/>
          <a:ext cx="6094520" cy="6284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9800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CA2C65D-0168-1245-86C8-62A8A6F7B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bsah obrázku Barevnost, kruh&#10;&#10;Popis byl vytvořen automaticky">
            <a:extLst>
              <a:ext uri="{FF2B5EF4-FFF2-40B4-BE49-F238E27FC236}">
                <a16:creationId xmlns:a16="http://schemas.microsoft.com/office/drawing/2014/main" id="{6308E93A-D0AC-034D-D496-251C0091F1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560" r="20670" b="-1"/>
          <a:stretch/>
        </p:blipFill>
        <p:spPr>
          <a:xfrm>
            <a:off x="7435028" y="5183130"/>
            <a:ext cx="1456846" cy="1654678"/>
          </a:xfrm>
          <a:prstGeom prst="rect">
            <a:avLst/>
          </a:prstGeom>
        </p:spPr>
      </p:pic>
      <p:sp>
        <p:nvSpPr>
          <p:cNvPr id="25" name="Cross 24">
            <a:extLst>
              <a:ext uri="{FF2B5EF4-FFF2-40B4-BE49-F238E27FC236}">
                <a16:creationId xmlns:a16="http://schemas.microsoft.com/office/drawing/2014/main" id="{56EC6756-249A-354D-B2C0-DA82BEEEC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8518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B14128-2D03-F14B-8681-9410A28F3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3666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TextovéPole 7">
            <a:extLst>
              <a:ext uri="{FF2B5EF4-FFF2-40B4-BE49-F238E27FC236}">
                <a16:creationId xmlns:a16="http://schemas.microsoft.com/office/drawing/2014/main" id="{18C4A98B-EF7F-5AD4-E4D1-DABE20111B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3657002"/>
              </p:ext>
            </p:extLst>
          </p:nvPr>
        </p:nvGraphicFramePr>
        <p:xfrm>
          <a:off x="361950" y="92331"/>
          <a:ext cx="8901435" cy="1768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5EDECA3B-9E9E-DA65-A892-17AC406C8F54}"/>
              </a:ext>
            </a:extLst>
          </p:cNvPr>
          <p:cNvSpPr txBox="1"/>
          <p:nvPr/>
        </p:nvSpPr>
        <p:spPr>
          <a:xfrm>
            <a:off x="361950" y="1172135"/>
            <a:ext cx="11582399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Politická korektnost:</a:t>
            </a: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Někteří recenzenti mohou klást nepřiměřené požadavky na genderovou nebo etnickou vyváženost výzkumu, i když to není v daném výzkumu relevantní nebo možné.</a:t>
            </a:r>
          </a:p>
          <a:p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Příklady:</a:t>
            </a: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Výzkumné skupiny v oblastech, kde ženy z kulturních nebo náboženských důvodů nemohou s výzkumníky komunikovat.</a:t>
            </a: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Situace, kdy přírodní nebo technické podmínky omezují přístup k etnicky vyváženým respondentům.</a:t>
            </a:r>
          </a:p>
          <a:p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Riziko pro autory: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Nesplnění těchto očekávání může vést k negativnímu posouzení, bez ohledu na kvalitu výzkumu.</a:t>
            </a:r>
          </a:p>
        </p:txBody>
      </p:sp>
    </p:spTree>
    <p:extLst>
      <p:ext uri="{BB962C8B-B14F-4D97-AF65-F5344CB8AC3E}">
        <p14:creationId xmlns:p14="http://schemas.microsoft.com/office/powerpoint/2010/main" val="2340049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9F291BE0-7A7E-D04F-974F-9F4577FB2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3735" y="1096772"/>
            <a:ext cx="557106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ross 33">
            <a:extLst>
              <a:ext uri="{FF2B5EF4-FFF2-40B4-BE49-F238E27FC236}">
                <a16:creationId xmlns:a16="http://schemas.microsoft.com/office/drawing/2014/main" id="{BD33FF1F-6094-0B4A-A3E4-6B0D9283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29484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8A6D9C-C7A5-414B-8CB7-E31470D7D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4202347-03FD-D938-21CB-3183ECB81487}"/>
              </a:ext>
            </a:extLst>
          </p:cNvPr>
          <p:cNvSpPr txBox="1"/>
          <p:nvPr/>
        </p:nvSpPr>
        <p:spPr>
          <a:xfrm>
            <a:off x="565149" y="296672"/>
            <a:ext cx="6664326" cy="8001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Recenzní</a:t>
            </a: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proces</a:t>
            </a: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cs-CZ" sz="3400" b="1" dirty="0">
                <a:latin typeface="+mj-lt"/>
                <a:ea typeface="+mj-ea"/>
                <a:cs typeface="+mj-cs"/>
              </a:rPr>
              <a:t>v</a:t>
            </a:r>
            <a:r>
              <a:rPr lang="en-US" sz="3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ýhody</a:t>
            </a: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3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nevýhody</a:t>
            </a:r>
            <a:endParaRPr lang="en-US" sz="3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08E93A-D0AC-034D-D496-251C0091F1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560" r="20670" b="-1"/>
          <a:stretch/>
        </p:blipFill>
        <p:spPr>
          <a:xfrm>
            <a:off x="8158167" y="1365385"/>
            <a:ext cx="3633783" cy="4127230"/>
          </a:xfrm>
          <a:prstGeom prst="rect">
            <a:avLst/>
          </a:prstGeom>
        </p:spPr>
      </p:pic>
      <p:sp>
        <p:nvSpPr>
          <p:cNvPr id="40" name="Cross 39">
            <a:extLst>
              <a:ext uri="{FF2B5EF4-FFF2-40B4-BE49-F238E27FC236}">
                <a16:creationId xmlns:a16="http://schemas.microsoft.com/office/drawing/2014/main" id="{BE50E7BE-734F-224D-B03E-074DE1D12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7667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TextovéPole 7">
            <a:extLst>
              <a:ext uri="{FF2B5EF4-FFF2-40B4-BE49-F238E27FC236}">
                <a16:creationId xmlns:a16="http://schemas.microsoft.com/office/drawing/2014/main" id="{6A6A1F6C-5700-D548-3915-3236D37DD1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5072051"/>
              </p:ext>
            </p:extLst>
          </p:nvPr>
        </p:nvGraphicFramePr>
        <p:xfrm>
          <a:off x="583396" y="950670"/>
          <a:ext cx="7135819" cy="4705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655F9737-8CD2-115C-45AC-4B06B2CFED5A}"/>
              </a:ext>
            </a:extLst>
          </p:cNvPr>
          <p:cNvSpPr txBox="1"/>
          <p:nvPr/>
        </p:nvSpPr>
        <p:spPr>
          <a:xfrm>
            <a:off x="977035" y="5666782"/>
            <a:ext cx="67421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enorite"/>
              </a:rPr>
              <a:t>Autorství se částečně „rozpouští“ v tlaku recenzentů a editorů.</a:t>
            </a:r>
          </a:p>
        </p:txBody>
      </p:sp>
    </p:spTree>
    <p:extLst>
      <p:ext uri="{BB962C8B-B14F-4D97-AF65-F5344CB8AC3E}">
        <p14:creationId xmlns:p14="http://schemas.microsoft.com/office/powerpoint/2010/main" val="182907757"/>
      </p:ext>
    </p:extLst>
  </p:cSld>
  <p:clrMapOvr>
    <a:masterClrMapping/>
  </p:clrMapOvr>
</p:sld>
</file>

<file path=ppt/theme/theme1.xml><?xml version="1.0" encoding="utf-8"?>
<a:theme xmlns:a="http://schemas.openxmlformats.org/drawingml/2006/main" name="MadridVTI">
  <a:themeElements>
    <a:clrScheme name="Madrid R3">
      <a:dk1>
        <a:srgbClr val="000000"/>
      </a:dk1>
      <a:lt1>
        <a:srgbClr val="FFFFFF"/>
      </a:lt1>
      <a:dk2>
        <a:srgbClr val="3A3C45"/>
      </a:dk2>
      <a:lt2>
        <a:srgbClr val="E9EFF1"/>
      </a:lt2>
      <a:accent1>
        <a:srgbClr val="E24400"/>
      </a:accent1>
      <a:accent2>
        <a:srgbClr val="F38E00"/>
      </a:accent2>
      <a:accent3>
        <a:srgbClr val="89B336"/>
      </a:accent3>
      <a:accent4>
        <a:srgbClr val="30B9B9"/>
      </a:accent4>
      <a:accent5>
        <a:srgbClr val="748CF4"/>
      </a:accent5>
      <a:accent6>
        <a:srgbClr val="A673F4"/>
      </a:accent6>
      <a:hlink>
        <a:srgbClr val="008EE6"/>
      </a:hlink>
      <a:folHlink>
        <a:srgbClr val="C1A187"/>
      </a:folHlink>
    </a:clrScheme>
    <a:fontScheme name="Madrid">
      <a:majorFont>
        <a:latin typeface="Seaford Display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ridVTI" id="{5F675924-ADDD-6B4C-A2D4-69150D1F0C16}" vid="{BEA84270-19BD-7342-8ABF-EFF1668AF117}"/>
    </a:ext>
  </a:extLst>
</a:theme>
</file>

<file path=ppt/theme/theme2.xml><?xml version="1.0" encoding="utf-8"?>
<a:theme xmlns:a="http://schemas.openxmlformats.org/drawingml/2006/main" name="BrushVTI">
  <a:themeElements>
    <a:clrScheme name="AnalogousFromRegularSeed_2SEEDS">
      <a:dk1>
        <a:srgbClr val="000000"/>
      </a:dk1>
      <a:lt1>
        <a:srgbClr val="FFFFFF"/>
      </a:lt1>
      <a:dk2>
        <a:srgbClr val="222C3C"/>
      </a:dk2>
      <a:lt2>
        <a:srgbClr val="E8E6E2"/>
      </a:lt2>
      <a:accent1>
        <a:srgbClr val="3668B6"/>
      </a:accent1>
      <a:accent2>
        <a:srgbClr val="48AFC8"/>
      </a:accent2>
      <a:accent3>
        <a:srgbClr val="4C48C8"/>
      </a:accent3>
      <a:accent4>
        <a:srgbClr val="B6364F"/>
      </a:accent4>
      <a:accent5>
        <a:srgbClr val="C86448"/>
      </a:accent5>
      <a:accent6>
        <a:srgbClr val="B68836"/>
      </a:accent6>
      <a:hlink>
        <a:srgbClr val="A67B37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554</Words>
  <Application>Microsoft Office PowerPoint</Application>
  <PresentationFormat>Širokoúhlá obrazovka</PresentationFormat>
  <Paragraphs>69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Arial</vt:lpstr>
      <vt:lpstr>Century Gothic</vt:lpstr>
      <vt:lpstr>Seaford Display</vt:lpstr>
      <vt:lpstr>System Font Regular</vt:lpstr>
      <vt:lpstr>Tahoma</vt:lpstr>
      <vt:lpstr>Tenorite</vt:lpstr>
      <vt:lpstr>MadridVTI</vt:lpstr>
      <vt:lpstr>BrushVTI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Kokaisl Petr</dc:creator>
  <cp:lastModifiedBy>Kokaisl Petr</cp:lastModifiedBy>
  <cp:revision>2</cp:revision>
  <dcterms:created xsi:type="dcterms:W3CDTF">2024-12-11T09:16:02Z</dcterms:created>
  <dcterms:modified xsi:type="dcterms:W3CDTF">2024-12-11T15:27:32Z</dcterms:modified>
</cp:coreProperties>
</file>