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63" r:id="rId2"/>
    <p:sldId id="264" r:id="rId3"/>
    <p:sldId id="265" r:id="rId4"/>
    <p:sldId id="266" r:id="rId5"/>
    <p:sldId id="267" r:id="rId6"/>
    <p:sldId id="268" r:id="rId7"/>
    <p:sldId id="269" r:id="rId8"/>
    <p:sldId id="270" r:id="rId9"/>
    <p:sldId id="272" r:id="rId10"/>
    <p:sldId id="271" r:id="rId11"/>
    <p:sldId id="256" r:id="rId12"/>
    <p:sldId id="262" r:id="rId13"/>
    <p:sldId id="257" r:id="rId14"/>
    <p:sldId id="258" r:id="rId15"/>
    <p:sldId id="259" r:id="rId16"/>
    <p:sldId id="260" r:id="rId17"/>
    <p:sldId id="261" r:id="rId1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91" y="-55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09CB4C-E181-473B-8C87-8E19CC73E556}" type="datetimeFigureOut">
              <a:rPr lang="cs-CZ" smtClean="0"/>
              <a:pPr/>
              <a:t>7.4.2014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F77EDB-6CDB-4D28-A0FB-8CD0D97AF72D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77EDB-6CDB-4D28-A0FB-8CD0D97AF72D}" type="slidenum">
              <a:rPr lang="cs-CZ" smtClean="0"/>
              <a:pPr/>
              <a:t>1</a:t>
            </a:fld>
            <a:endParaRPr lang="cs-CZ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77EDB-6CDB-4D28-A0FB-8CD0D97AF72D}" type="slidenum">
              <a:rPr lang="cs-CZ" smtClean="0"/>
              <a:pPr/>
              <a:t>14</a:t>
            </a:fld>
            <a:endParaRPr lang="cs-CZ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77EDB-6CDB-4D28-A0FB-8CD0D97AF72D}" type="slidenum">
              <a:rPr lang="cs-CZ" smtClean="0"/>
              <a:pPr/>
              <a:t>15</a:t>
            </a:fld>
            <a:endParaRPr lang="cs-CZ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77EDB-6CDB-4D28-A0FB-8CD0D97AF72D}" type="slidenum">
              <a:rPr lang="cs-CZ" smtClean="0"/>
              <a:pPr/>
              <a:t>16</a:t>
            </a:fld>
            <a:endParaRPr lang="cs-CZ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77EDB-6CDB-4D28-A0FB-8CD0D97AF72D}" type="slidenum">
              <a:rPr lang="cs-CZ" smtClean="0"/>
              <a:pPr/>
              <a:t>17</a:t>
            </a:fld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77EDB-6CDB-4D28-A0FB-8CD0D97AF72D}" type="slidenum">
              <a:rPr lang="cs-CZ" smtClean="0"/>
              <a:pPr/>
              <a:t>2</a:t>
            </a:fld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77EDB-6CDB-4D28-A0FB-8CD0D97AF72D}" type="slidenum">
              <a:rPr lang="cs-CZ" smtClean="0"/>
              <a:pPr/>
              <a:t>3</a:t>
            </a:fld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77EDB-6CDB-4D28-A0FB-8CD0D97AF72D}" type="slidenum">
              <a:rPr lang="cs-CZ" smtClean="0"/>
              <a:pPr/>
              <a:t>4</a:t>
            </a:fld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77EDB-6CDB-4D28-A0FB-8CD0D97AF72D}" type="slidenum">
              <a:rPr lang="cs-CZ" smtClean="0"/>
              <a:pPr/>
              <a:t>5</a:t>
            </a:fld>
            <a:endParaRPr 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77EDB-6CDB-4D28-A0FB-8CD0D97AF72D}" type="slidenum">
              <a:rPr lang="cs-CZ" smtClean="0"/>
              <a:pPr/>
              <a:t>6</a:t>
            </a:fld>
            <a:endParaRPr 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77EDB-6CDB-4D28-A0FB-8CD0D97AF72D}" type="slidenum">
              <a:rPr lang="cs-CZ" smtClean="0"/>
              <a:pPr/>
              <a:t>11</a:t>
            </a:fld>
            <a:endParaRPr 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77EDB-6CDB-4D28-A0FB-8CD0D97AF72D}" type="slidenum">
              <a:rPr lang="cs-CZ" smtClean="0"/>
              <a:pPr/>
              <a:t>12</a:t>
            </a:fld>
            <a:endParaRPr lang="cs-CZ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77EDB-6CDB-4D28-A0FB-8CD0D97AF72D}" type="slidenum">
              <a:rPr lang="cs-CZ" smtClean="0"/>
              <a:pPr/>
              <a:t>13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2FAA4-DC49-4167-8FF1-45DB59E8CD3B}" type="datetimeFigureOut">
              <a:rPr lang="cs-CZ" smtClean="0"/>
              <a:pPr/>
              <a:t>7.4.2014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352B4-EE41-47C6-9DDC-7E778076FC0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2FAA4-DC49-4167-8FF1-45DB59E8CD3B}" type="datetimeFigureOut">
              <a:rPr lang="cs-CZ" smtClean="0"/>
              <a:pPr/>
              <a:t>7.4.2014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352B4-EE41-47C6-9DDC-7E778076FC0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2FAA4-DC49-4167-8FF1-45DB59E8CD3B}" type="datetimeFigureOut">
              <a:rPr lang="cs-CZ" smtClean="0"/>
              <a:pPr/>
              <a:t>7.4.2014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352B4-EE41-47C6-9DDC-7E778076FC0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2FAA4-DC49-4167-8FF1-45DB59E8CD3B}" type="datetimeFigureOut">
              <a:rPr lang="cs-CZ" smtClean="0"/>
              <a:pPr/>
              <a:t>7.4.2014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352B4-EE41-47C6-9DDC-7E778076FC0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2FAA4-DC49-4167-8FF1-45DB59E8CD3B}" type="datetimeFigureOut">
              <a:rPr lang="cs-CZ" smtClean="0"/>
              <a:pPr/>
              <a:t>7.4.2014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352B4-EE41-47C6-9DDC-7E778076FC0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2FAA4-DC49-4167-8FF1-45DB59E8CD3B}" type="datetimeFigureOut">
              <a:rPr lang="cs-CZ" smtClean="0"/>
              <a:pPr/>
              <a:t>7.4.2014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352B4-EE41-47C6-9DDC-7E778076FC0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2FAA4-DC49-4167-8FF1-45DB59E8CD3B}" type="datetimeFigureOut">
              <a:rPr lang="cs-CZ" smtClean="0"/>
              <a:pPr/>
              <a:t>7.4.2014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352B4-EE41-47C6-9DDC-7E778076FC0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2FAA4-DC49-4167-8FF1-45DB59E8CD3B}" type="datetimeFigureOut">
              <a:rPr lang="cs-CZ" smtClean="0"/>
              <a:pPr/>
              <a:t>7.4.2014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352B4-EE41-47C6-9DDC-7E778076FC0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2FAA4-DC49-4167-8FF1-45DB59E8CD3B}" type="datetimeFigureOut">
              <a:rPr lang="cs-CZ" smtClean="0"/>
              <a:pPr/>
              <a:t>7.4.2014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352B4-EE41-47C6-9DDC-7E778076FC0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2FAA4-DC49-4167-8FF1-45DB59E8CD3B}" type="datetimeFigureOut">
              <a:rPr lang="cs-CZ" smtClean="0"/>
              <a:pPr/>
              <a:t>7.4.2014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352B4-EE41-47C6-9DDC-7E778076FC0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2FAA4-DC49-4167-8FF1-45DB59E8CD3B}" type="datetimeFigureOut">
              <a:rPr lang="cs-CZ" smtClean="0"/>
              <a:pPr/>
              <a:t>7.4.2014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352B4-EE41-47C6-9DDC-7E778076FC0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F2FAA4-DC49-4167-8FF1-45DB59E8CD3B}" type="datetimeFigureOut">
              <a:rPr lang="cs-CZ" smtClean="0"/>
              <a:pPr/>
              <a:t>7.4.2014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B352B4-EE41-47C6-9DDC-7E778076FC02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Folklór- lidová vyprávění a pověsti 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Šimon Jonáš</a:t>
            </a:r>
          </a:p>
          <a:p>
            <a:r>
              <a:rPr lang="cs-CZ" dirty="0" smtClean="0"/>
              <a:t>Lukáš </a:t>
            </a:r>
            <a:r>
              <a:rPr lang="cs-CZ" dirty="0" err="1" smtClean="0"/>
              <a:t>Lyer</a:t>
            </a:r>
            <a:endParaRPr lang="cs-CZ" dirty="0" smtClean="0"/>
          </a:p>
          <a:p>
            <a:r>
              <a:rPr lang="cs-CZ" dirty="0" smtClean="0"/>
              <a:t>Felix </a:t>
            </a:r>
            <a:r>
              <a:rPr lang="cs-CZ" dirty="0" err="1" smtClean="0"/>
              <a:t>Ruiz</a:t>
            </a:r>
            <a:endParaRPr lang="cs-CZ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Mýtické</a:t>
            </a:r>
            <a:r>
              <a:rPr lang="cs-CZ" dirty="0" smtClean="0"/>
              <a:t> postavy</a:t>
            </a:r>
            <a:endParaRPr lang="cs-CZ" dirty="0"/>
          </a:p>
        </p:txBody>
      </p:sp>
      <p:sp>
        <p:nvSpPr>
          <p:cNvPr id="44034" name="AutoShape 2" descr="data:image/jpeg;base64,/9j/4AAQSkZJRgABAQAAAQABAAD/2wCEAAkGBhMSERUTExQWFBUWGBcWGBcYFhwXGBobGhsaGBgYGx0aGyYeGhslGRYYHy8gIycqLCwsGB8xNTEqNScrLCkBCQoKDgwOGg8PGi0kHyQtLS0tLywsLCksLyosLCwsLCksLCwsLCwsLCwsLCwsLCwsLCwsLCwsLCksLCwsLCwsLP/AABEIAMIBAwMBIgACEQEDEQH/xAAcAAABBQEBAQAAAAAAAAAAAAAAAwQFBgcBAgj/xABFEAABAgQDBQUGBAQEAwkAAAABAhEAAyExBBJBBQYiUWETMnGBkQdCobHB8BQj0eFSYnLxJIKishUzQxY1U2N0g5Kzwv/EABsBAAIDAQEBAAAAAAAAAAAAAAAEAQIDBQYH/8QALREAAgIBAwIFAwQDAQAAAAAAAAECEQMSITEEQRMiMmFxBVHxM4GxwSNC0RT/2gAMAwEAAhEDEQA/AMNggggAIIIIAOiLf7K9iDE7Tw6VB0JV2igbHICpvBwIhN3d25+NmmVh0hawkrIKgnhDA1J5qHrGvexbcSdhps3FYhGQpBlS0uCXdlqpawA8TBfYKZrGJVWE4FqcwPEFgaOxx468BB0R0GEps4JvDcbSQQ+ZNOv28AD54TOKALa/pEPtXeaXKSXJfkBU+Hjzim7X3rVNDMQGYENc94DUABuIlqitYo5pbF1Bvc03tgNY9pmjnGJf9pJstqulLhy4KaOBozlw5DsQXu8xhd7VllhTpGhKnA0BIFC9s3K5pBqDSasTHkmM4RvriVJdJSatRBUQ3falWPImxqdHa98ZqQCtCrcQCSW4qEuKJ8xRJrcwakGhl9eOhUQuzN45c5KVIIKSCXdrXoajTQQ4/wCPyQvJmc6WrVjlBOZTGhKQQDR3BAt2K0yYTDDbGKySybQ4k4tKrEf3ZvmPhFe3ixeZWTQX8fsRTJLTGyktkVvFzyQT8/NzDDaPDLHMgkPeny/tC9HIOjUhDafGpR0SAkffrHLEpMb7Ml1KvtzU/H5R2fLdbGwAHSpf5wvgBz5B/Q/fnHD3z/UkfD94q3bMZukRpV+eX0YQb/LSdmzqV/KY/wDuI+/KGeMxfZzLOo6eH3eEN7Z6l7PmuQGMvhf/AMxMdHA6VHPwyazq+7Msgjscho9IEEEEABBBBAAQQQQAEEEEAFu9mGKmoxv5OXOZak8RYMVIf5CNw2XipiMQtBU5VlUrk5FSPSMj9iGClzNokTEpWBJWoBQBYhctjXWsa7tzZqhikrRRJQK9UqNPQiE86knqQ5hcXHSyypLiPTQhg5zpB6Q4hmLtC0lTBoHjytTB3tFQ3l3zTJWZSFBS9XLJSwfjNvIOedxFiBnvJvJ2mJVhwOFAFXSSpTPRJozOK3L9IjU4gy8wJWFKpWY4Fi4B7qa+74VoRVN49rTMQsETOzZORagGon3QAcwLucoe4L8JhtIxyQUrEwEgjNdKyLpvQ8nFg1qxjJN7m0WltRbsepRS5JJDUyhP9JOZQJS1nGh6iIbBTClOSkzKVKuUkPzvUA2FWBqagOt6NpLmyUzEBI7EAhCE2RQqAIq3DmbQZjFVnbRmTyFjOxADJUQCWZnTRNtal7xnFauDab8N00WvESM0xQKRUDiACVBxVNHJBLFzZrmEdm7uKSsntEkgFh31BJY5SlILpIceesReHkCZRSgg8KnWp09xThw7BwXvVAdNSQ7WJkk0mIIJ4SlRU5NSbmteYNbF4ndbWC0SdtE5jsPMw92OhNOIEqvV00UkNQU0cAssLtUdoUoZSz/CA2oykpAzOCT0Z66x+J2mopypUtZUOJVFG4IYZvdCfFy4sIhUz5/bm7VINCSbEFQBqebekTGLfJE5KL2Led4EklASUq7xEsuHuHSQQCf4ncE2Dw12dtJPbnMM2YBKs1FFKSvLlcVYEuGuekVucqWFBU1LAd5Qvz4gzmjin0MSuIxMslHZkEJ1Vd7ZSQad0swaj2pFtJTXbLrs/a6pBKkqzgtQrJAo7JBqagnV7BqQrN2iFp7QEEKqC70/u8VNGJMpQHaBVW4w+UEMLPUpehLXZontjAmUQRcq5OGYB2sKO3WMcq8phnpxsJ5y/U+Ff081RHqn+6f4g58AH+KjD3aCmFBUft9W9IisZKIKQ7N9L1hI5jJeScoTpnLeRH6j5wgFcSg/vJ+Ir9Y5iJnCk8sp+f0eG2LmMpR6pbyKqxCMchF45aRNdZqRQDSpBfzEM9756Rglj+MoAoQ5Ckk3HKsP9p4XOqlGJ+PF86+cVneKWpEhaVy3qMq/4XUkkeBb4w7ijdMwwLHLKre6KbHI7HIeO6EEEEABBBBAAQQQQAEEEEAGkewf/vGZ/wCnmf75Ubht4D8Opbtk4n5DX4V8o+fPZPtYYfGmYagoCD4LnSUnzYmPoSVtGSpBGZMyWsN/EC4Yg8wRGOSUd0xnHF1aK/sTbZz5D3TVKtOqehfSLYkxjEraowuOnSUv2IUTLSalKRl4SeQcs9QwjXdj4kzJKFkM4jPC2vKwyruhlvLtgYeUVKIDgpD6lVB4sHUaGgNCWEYXtzaCjOmLQQcyhnclauEBD5zQglOcCraExq/tDwxmiWkcQZboKczuAx8mI8SzVcYzg5JD5lMQMppmUCNKCzBPSvON+5iAQpQKSpZs3xLB70NhYc4bT5ZQcxJADHulqtWvSrW+jzD49NXrcObsbs5u1K/vENtFWZSiAanxd3q9YskUsuOw9oLcBKyBUFRypGUhmvRReqq0tmoCpgsHLEzMlITKUtWZJYoAdmCVBzYskVqWaKtsyQtkkhRqUp92orR/IP8ApE3gFqzFKlZU1fKnuZXBJcOaPTMDp/Ti402MqepJMcqxqUzlTEOAolkBIfiLhzVuNjzPRjDefi1qJUcxoaKIZrm4ZiPNg8CcIntVTEDMkMCTR73ZN2rY61Ny3x2LClEA8QTwpdqa8i7MR43o0CVshukOV4iWSAylChNbqubuSKCtfk/ZKytfuAnkDwsXBe5V3UmpoHesMspyvUjR3fKWIUQDW/rXxlUY1BCaGqaB+ImwBYtUkAHqKXEXqit2OMWuXODhyWoHcKATYuOJynl1d2aHwc8pUvKAQS9QQkcQdIsSLKL8tC5h7nUATolSXANVaDvukMUsxBsA9o9T8qgFgAqIqc4z0ISStYADMVdXD6NFVtsS99yyYaSkZUFAILKDMQsAPTKMzs1TYiwYvJ7FnuyCMpS9yyaXD1dqdXceNH2VvFNlzCVqUE8daEr5l3v6sbxJY3b8ubKCkELWMzjKylJYCzVIKXo9Ca0pm4vhlnomtyyf8TQicJZQiaJnCHUy0m7pY8JCeKorZ6tDadIzKHg3rf76xH7B2auWBMmMlRSwSG4UkvUi6iWdqVicQgGY3Rv1+kI5ZLVS7HPzuN1DsI4qUSAOZbyAYfKGe0ZYLj+YB/X9/SJ0I4kn+EEt1AeIr8K6ABWpPUlm+vxikeRGZDY7E5VOaOAfn+kRW9OPK8HMD/wf70xJb4yMoDaEpcc7C96qHpFFxuMJkKToW56EH7tD+CNpNFcXTRlJT7pkFHI7HIcOuEEEEABBBBAAQQQQAEEEEAF29kOCRN2ikK7ThQpacjPmBSAS4IAAJPiBGq7r7BOGViErc5VlaDoUlyHFA/gIz32CTgnaSybfh1j/AFyovvte32Thkok4dQ7dZSSf4UguX8WAbk8KZ4ansx3Bk0x3W33GmF3KVNWJtCElST1BqY0bDS8iEpGgjMd2N9lqIBQuWFF2ynI+uU2I6Ro2CnBaczjqP2gwtRddymVN79iA3slroZbMQpJLOQSCkNUUVQEu9vLC94MAqRNWgg0UQ7gksSxOUnrUesfRG8ONlIwsyYopys3Qu6WYX/aMJ3w2lImoQmW+cEqmKH8wdu+SSFEvTmYYXJhIqzqVwgE6kMaeIaH+z8EVkZ1BOrEM4F69Q9ejco97Iy5VSyxLggjQkEBVrChDsznnFgXhETJImJsgMyjRQSCVN4JZyLMGqazKVEQjqGuAaWniHCrMGobghBdy3EOdlecTgmJKV5S9CkFTOCwYkn+Ekc6nSkVzESlhKezGYElqVFWYMqnm9zDWRtJecoBsaHN8A/QUYxnKNmsZadiy4OYqqalKilyRYDiZ9A7VJY6swZouSAFlQCimoIAd3CmLqZjXnY3N1JGP7NCbvYsWFLO5oXer/ERxWPCmBzGt3ArmqLMRUUOjRVXZtLS0NZuaYjOwcuC5cGhbUmrEPq/WFJWFmMQcwGhAowDMHLCjv4eEKS8QSogEkFmLZa3fhoKmo1HNoXVKLMymuViwZqBiw7t39IlszUbGOHn5V3Z0gZxcghJ903ZwKO0OZmJSkqUE8JKmoKpJKmqwFga0q7UAhKdKTMJCiFkXKk5WDB0vmLgs45JSY8YUpVLzpWStRyqSe9ejNcEEWsRQjSSGKqSlROVJsAAWSQ1WIB8mYJDG14e4TaAVwHhWmgLAkFIqDlLsRmGpTq7xECaEo0Somo1ajGiT1DuGYHWvvB7ICJwWDnBDhJU5Dv3iSH7o536PFnujNbMu8jE5xlFw1ejgDW9CDWmV7GrtYKZwrT6klvgIQ2AApTnoABQACx5ktqbU6v3GzSZ6To4t0ClE+rfbxy8y8+wrlrUTAIeuoV8f7w3w0tlDpT1/tAD3PAU8YWky+J71BjJMWUNTKzv9sta8MoIckTQoNyyH0t8OkZbN2ZOEozVJZBY5nGpbTrp+0fSW09koVIWGexHhVQNPFnEZZvXg8mz5uV8oIqAohxOSFcQOWuZBetcusPYcji9B2uk6OEsM5t7r/n5MuMcjsch8UCCCCAAggggAIIIIACCCCAC8eyGVmx5Dt+Us/wCpEd2vOOJ2gtV5XamU5sMtGOlWfziP9n+1vw86fMBGb8PMShyA6yqXlv6+USns9BTiFYeekhGJ4QsigmgvLINnJLf5hCmROLlkrhfkajJaIw9zSNkSOyRlSm3u0VmHUc21ELIxa0lctJDgnIrk6MwD9IVwSJkvgUsEpcVop7N9vEZiMTIQrKudKQXPeWl8xo5ALgAaQpGV8bjOkgt68QoyiQtkqIy52JCy4ZypNGcZjmbK5NozLFI/MVmLhzVJzBRJu7Bwb10jRN+JCFyRLlKK0yyFgunKvMlIcHN7rkB3NVHUPmypigS40bw6+PWOli9Ihl9RJSpuW1SMvIPzs50d4d4jEkijMLM71OZg1H69H5RDSZ4F7HkNP7vHJuJZg/1P250aL0UTo9T56yWSSAdAT+ph5gGlqSpXOsIYOW5cl9X/AF9IeSNmzJppRyzff3eBtdyYpvgeTJoLMWqS4F3515nlS2jn3hZ6Q5UriVy9HNOYhaXu1NlsSSk9DxeXKPE3ZVQyw55irvcm55xhrg+GMeFkXKHMmT4386HVqt+sSEvCjJd6WFOtHHxbWHCsDkQgUKiCT8APlHjacuchCQkMCniJu3n0LUjLxExjwXFO0VbaCmmHMCAzMCGH305+UNJM0ZjlJqTV6GhoedzVvnDyfu+pZfMD0d/2++kR2M2bMkkOD96U6tDUWntYjKMlvRIyMY5YnLcPWpcVY1JBHP8ASLBL2acgIy3VULBAcOEkB2OYdLDWM+zELcXeLvhduIErMgEEpUlQZwKgtmuQwSBT3R4RE01wTCnyWrZMnKkgAmhA0awbkKPbl6u/wpKkkc2HjbwoD8IZbM2g8t6gkMLORXKVVfuv5DpEqvEplygsnmlI/mUS/p9I5ea9QvmVSHOGAKqcmHr+0SUqRlro458oj9lSeM9AGtZnf1aLFJAKSNR8reB5N+0ZJXt3Nenxb2LSFuiocWtpf9PSMw9peFy4aecrOZZcy1OSVS7LKj/CSAaVJDOANHVIZBawrqSKEej05jWM59pwAw0/ugns9JiFd6UbHhU+YnyJ5Rvhb8RJnWxRUYZK7xZjhjkdMcjrHHCCCCAAggggAIIIIACCCCACc3RkGZPKArLnSQVMCBVJzKBoUggFX8oMPdqCZIJlZPw6/wDqJQWBcBSVDVmILOwZxDLdHFJlzypVRkU4cVqmlY2PYns8kbQSnFYlMwKWkMhMxKEBIdKXZJVmZIcOGoLgxjkzLG90aeHqjae5YtytpScbgpOMmJCp0sZJigHIWihJAu4IV/mhrP8AZVsvFJUZedJU7KlzlKCSeSVlSW6EW5RL7t7mI2epQw+fs5rZ0qm5gCLLDod2petOUc2vsaZJWZ+HFS+ZH/6T16QvjyaOI7fAxjxxyeWUqfb7GH74bmYnZs3slqKpS3MuYlwhfMF3yLqHD66hogcepISgKNWzKYB6k5Ra7B36x9D4jaUnaGGVhsQAkqHCtnCFjurHIg+ocGhMfPe8+xpuGxCpU1LEEkHTLd0n3kkWVr0LiGoyUuDPNhni2mhlggxcpcWD/bEC/kYRxyapNAFBwAGAqzN5R7Q1TYVatRX1/tDdyVAffONRcmNi4MrsK/dvvWLNs3tEHIhBzUAaniXNOXrDLdqTr9/f6RZ5mxFTQTLUUKFXHSEsrcnR0cEVGKkNl4XAjEKl4r8whWRSgVZn4QVSwqUvMkZjVUxObKSkBwIR3t3CVg5ykyFKXL5VLfNiGNNWeloeYfG7QlcCk5xYHPT0LkV5CF142eg9pOmZDohFG8XrV6c3dhrSc5JUkaQxwbbbZF7py50106oSpXFWieX6dIbTPxGNmlKOFGYpzHujn/tJ5AV1D2XdPFp7VUwVKzky6gEgFxrQ2DmI/CImJUqXIUKE5UKQFA1saOklgXBuDd4hV6q3LNv0XsIbubu4bElMuViVCct+zzrP5jJK6plzD2QKQ4zIq1gaQw2vLKgqVNT+ZKUpJoHJBZi1HuHArQsHaJUbxrlED8MiXMSSykoRQ2UQoAKqKfCFZSDNUJkxLEEG2Wjv4+f7RMsltOqr3Kxx1FrVd+xlOLQpE1QNCCxi17CwWeXmqCMpOW+UULnQ0H1pEFvAc2Onk6zVnozxad0sEFSiAmqzqDVL25CoJLvT0hvI6jZzoLzUyUw2LQEZZmY5lJ4pZcpQGzcKgylULMW5xO4+ZhpmHlmRO7WWmYxBGWYFEFsydLGtLdYYJ2KlCWUQtdC5SMrjo1Ro5+ENlTnUELCUKYcIAcs4BcM+nhHOlNTKZMuKbqK/cvezhqLW8SKHxtpXxtEhOlEMpFA4KtXB+DEeVX6CEw+2kJWkEDKpL5gHYvcj3hqRQ8mIi2o0LgvXm79dbGurF24owxxWRM6ccUunjGUlyJ4SaFJ+fnw6mz0BPgdDFA9q2yCnBT5iVKyvLUUlalF1TJaMpQaBIKHCv6U+7Sd3lVMwxTMldzNXVIplShQ1QoZ79RcRB+0neGXN2OsDM6jLGUnNlKZiFKqdKUNSX04nawyWrTPk1yYZxxPLj3i079vkwkxyOmOR0jjBBBBAAQQQQAEEEEABBBBAA/2NMKZjhIUWoDa4Z3oz1rSPoTZe/mEwGBkomzkz5gT/ANJIYklSgnNSWCAWqp6E1j542XNSmYCq3gCfIGhPjFzl7rrmy0zFdoks4QsuW0U1kk8qeHPLIls2zSCbfBseA9sGAmqCSZqD/MgKA85alU6xasDtKTiE5pMxMwa5TUeIuk+Ij5m2FgVy8QUkUKV08AVfSLzs41CgSlQspKilQ8CIWy5XCSXKZ0uk6FdVCUk6aL7vNu9ledKDarSP9w+vrzjO9+ZIXhnUkqUiqWDkGjjwIFunMCLxgt8MRLTlmoGJQzOGRMazEdxf+nxiE2iiVMCsqTkU7JmBlB9CASKHrpFJUqlE6ODHkcXhzK/s+TDp4pR6/YpppCaZRSQ41+/Koid3swqZc5ggIS1MpcUJrzH3e8RXaAy7Chd9R4aMX+Ah+E9UVJHnM2J4sjg+xY93cQzAmNM3e2khLAs3366Rj0slIcWv91iXwO32DGMJJp6kM45xcdMjZcZjZPZLKZmUtTQO1OpjH9v40lTZrMz2fW+vk1esTGA2qFlg7dbefL1j3vTun+SmdhR2kxKsyhcsQeIAmvz1iqlqkXlGo7Fi9mO6Jm/mzDlQCCE04m5JaiT1Dl9GitbxS5mDxqgT76i4LODUch8dDeGWwfaViMKoonpIIs1FeYNGpeHi8VP2hOWVyihI4u0WMrm4CQ2r6WD+dGpL1IunF+l/k0LY+Nw0+WFkIzsHGV7UufOG+2lSyoBIGVCSaHLUVq3RxFUlgYVDBTnU1P3fwj1J2knvKNIynlbWlIZx4kvM2ZxtiUTjZ3Rag3KvhSsXbc7CqAFylQZ+E9bku1Ph4RAbC2UrELWtSS61KWTbvOq58Xt8Is276sk0JuE8+gb9PsQxmktOk4OWdX7k7i5H1iL2hhHQ9iC768/pFhnJzB4j8fKOUxzY7MQToisDNUqXLJLqCQfrbSLpsfb2WbkWeFZodAok+iTw+bHm9J2d3Ef0j5Q7mEEA3MQrjO0fTX08c2GMZfZfwaNjUggpUAUlwQQS4LuCAHPdNL8LjjQc1B9oG76ZOycQoEqHaSlIcF0grli44V0J4hQgg3NLJu3t4Tk9jMP5iRwkvxgV0rmDB2qcoUniTWP9qKG2PiAzcUk2Ad5qKuHBOrhgXdgDXraYzUZfY8xmWXp9eFuv79z55Mcgghg5QQQQQAEEEEABBBBAAQQQQAOtnYYzJiUh68qny+XnG2SpajKQ9V5E5idaAE3u4jM/ZuhBxqUqBJUkpRyzkpCXrY93xUPEaxOwuVwf0B/eE+olukP9NFU2ROD2eFzXZlJTMJ/+CvnHcJLYx5XOMmeABmzy5lr5eEWF+9Yc4r21N9k9hMEsETQcopmZzU+IA9SLwo4SyNUdvpc+Pp8cnJ8/0i/YNb0j3iMPSnpFD9ne9ZXMGHxKyxBKZxBJSwdlaqew1fm9NSxOzylIU4UnRQYPpUfo4hrTp8sisOsx5GnF89jLd99mmcgZQSpJJDAmjObDm0USSaEDoOT3ccmZ42jaeGlrTmoan1H0I+BjNd591ZqVqmS0uiii3zAFmpEdPkUfJJ/Av9T6Vz/zQXyIYDDgywcz+7cUYG9Gueb+MesAAJiaAucpewcBiR635RCYXGqAZ+deT/f20LIxRCgS73J8Wc/CG3Hk4SnVFwEtaQnskggE5qO7sAegrU9aszxZsDtwoSBNStNSO7qDUXqxHjFV3c2gcxD5UkOCzMoO1LAGo5fGLhgNpoV2TTOy7Ob2oSQFSio3cK4gC54cwYmkIZE06Ox07Uo2l+wynysPNPaKUxBo8ok5r0qR108odTtrSQlkOEgVKkgevE3rEmvAzV4bESTicOUzpi5uYyVBSCog8LLbhIo9ebx52xt6SQBklqymWGQOAFAIQ5PeqokJLMWe0Zz+TWPvGii7Zx1RdOYEh68wCzvUig84ikLJklLqCycutAfD0uLwltbaa585a1KqpnclgASNOV/XwhTC4VdE5QCwUH1DkA3Damj0GsOwxqMVZysuVym6LdupMyJUkAPd2Dl/J+n6aLYeU0xam5fvFdRtbsJigGTlYNpqXDgXDfHV4lJGPUZaVqbMt1UpQnhv0AhXLB6r+5yeo9Za8BMcNBjkDLELu9tR5hQfv7aJ7FCkLSVMxKhsnastajI7sxFMp94DVPOml4kVpiob47IUmYJ0twQXcXBFj0ifwu8UhchMxcxKD3VBRZWYXYe95CHHjUoqUT3P0v6rHJFY8rpruPUqKSFJJBBBBFCCKgg6F4ab/wCOnTMHMXMIZQQGACR/zEqJyigJVUnWHktaVh0kKHy6EGoPQ1iJ372m+D7LKO6kO+vaJIYanKCPDzjJavEjFcWP/UJwfTvIkns1fyjL45HTHI6p4gIIIIACCCCAAggggAIIIIAJXdrFdnPSsXTVPRQZifDveUTuK3mmqUomapWUpqSClYuQQU9acvhFRkO7C5p6xIycCpIPalUtIY1Qs3o9KaamIcU92SpNbIc7Q2oVVzKcEgHMbOzekJdqGAAza1+fgw/eGC5INiSHYKKWFPM6EesK4KUHOZSQBzeulGp6kRNJEN2ab7Hpktc9efK5YCrHnQWvX1bWLdv3jcR2Rlyp5lKHGykBaVgPw2valdKRjey1ZCThppSoM6icr16KFvMRc9p+0ZSpaEmWUlNFAEkKUrgJzM1iWbowDCMpxt8GkJ6eNmNti75OyMRSbUE0yuQkIJa1B9YX3l2xLRgitJdUxJQAVAlzckAlmD/DnGf7dl5Z6shzBTEEBjUO2Ud0vRukIkkhKakJo+ge8Zf+WDlqOhH6nlWNwe+1WN5aocomeDj7+toRSKwouXDZyiZ2Ziu9QcIduuhvmdz/AGh7hZyszuGOhDX0LhvOpPk8V3C4oyq/31+/KJfZm15YUkrUoJ1ZnDl+T+fSMpx5NscnaVkrMwqmCiWSHFKJrb7pb0JG0UJPZZiXJuxrpYEc6NpEmrb+GMtUtClkL04Wez8+Q8AA0R2NSmUBiDlRneTKBSeFQTVbB1FreJD0utFatmhzLLQrTsRwe7SlDNkckl3UALkl3Ab59IuuAwmEUlIUyJwar8J6FvD+8QeD2ktaUoUsJBZpgRlS5Z00evEkh21cuGDDZW35KFtiMOp+0yBalEStfeYuaXAZqxGSGSZyJucnSGu8Ow56MYpU1IRKUXzZkqBSAHZrE8iBeHMqf2vEKJ0HQW+EJe0zbqZ5w3YZhKKFEAggg5smVQ5jJbqOcIbFnKUkICTap0EWqWhOXJlNOrZO7LllMxKrRc1AkPeKlOnCWEp1ix4rFSvwx7XuqTlUHIPFRnFXOmsJTuTRhyVLe3ashCVS+0/MLWZTVqNas+kUkrlEOpC5jXUpeUNYAEuaU9IXxkuTnVkZKUrCQm7sxJKlVuDfpzp5XOQhZKFAqrXvJlh2JFKqI5gsOZZutixKEaHYLStiZ2Ht1EmWpKCpS9AoORwslLgMQFN4h2ApEXvDMVNSVFSpnZpTV+FLqAqfeUVHSl2cJhCcQspVLQUZk8RbhdLupLaZasag+UTe2JKJez1I945FOC4UcyXelwKeEE6i192N43knBwvyreijGOR0xyLmIQQQQAEEEEABBBBAAQQQQAOcFPKSrKAXSRUA0LPf7vEvgsdMmnIlcuUGqVlgKF2FamtQNdIZ7vYITZwQUFYOgfmHNCNPsXEltH8OF9nJSS1FVCpQNbFVSOZcA6RGpaqNPCbhrtDebh1p4AZU5iVAghRdmoFMpqDQ2hKfImqYTE6OFMVUdnTkFhT7oJDCYqUiWtIzIWK0CAkGuUlakqWaVZIF9GKj4n7TUEjPMmAqFwVNQ34VJzKtfkLxdowQykbEmZnSiYZdeIApduTitdGqxGhhdSgAZQrxBlqTlVUOUlgauNeloZzNonOlR48rd5SlE0YvncA+AhwraC05VS1TEpIGY5lHLVncMAeHlEFjzKldogBBJVUHMBlA0IX7vJjTrHU4ZUuUyxk1ckVBqBQ8oaYqQyyEqSoMVOFU8qu7MWNdDUR6GIXMrRkhIIehYZQWJZ2HS/WAD2cPr1+/rDiTKSUuT5fZhPBTAnMhXwqx5cq/SPKr8Lj7+/WIJPRwziGs7DsIksNZtNdI6vA5gfkbtz8IjVXJOm0SO4xyGfNJqiSoJ/qWQgfM08Y7vtMy4fBS9cs2aTzzrCR/9ZhpsVwCBzqHu3SH+/8AhSleGCiCk4ZIFhxJUpRH+sesUT85pXkK3I2opKypT1DEAkUZrv0Hz8VZCpaFAqzKQoHMMzPV2zAatdgb+bVGBKpZWgvlIzJaof3g10vTS45x4XJUDWhLFPIjppGpiTmxsWSpMnOTLzBPFQVFuV2Ym0XecUSZRCQAoiMylqMuYDL43Apld6B0kG4cM2oi4YPFBMp1SVoQggd5JCXJUoEAFaQFFg4JIOjQvmxuVNGGXG58Cu0MWrsJk7VIp/UaD4qBiop2itHZlSlKylQKCe62o6se9e8WDeTaIyIkJy9jMyLKxU95QOUvYMHfVudaUpXMu8WwxpblsUKW4rPm5iws9NLmj6CPUomrAlT6B7anzhGUgG5br/aHc3FdmMspRyqAJJQEqJrq5JFiKs7UcPG5qSOBzlSRO7SqaByXTRwtIOYpIIYUcG7NFg29hZv4GaoYdPZpKM00S8hS60sFZuZPuE9Yhdz9polYgTp4KwhJCXJd7AfsdHbmJbbW/hxGFxclTjtDLUmt8sxJA8kvQUoIwm3qVLYYxqOhtvcoZjkdjkamAQQQQAEEEEABBBBAAQQQQAPNmlOYhSlpBBByXNuHwPgfAw72hhlIRmCChBJSHIcsxNNLp1vSGGCxSpaipJYsQ/jEnMC1yylUwrZi3K7Ek1biNOZNHiyIdjHEzgoAtxann41uOcKYbFZcqlJzJDpBzEKGtCDSp+MdTgCpIKalZCUjUq1Z+Q+MLL2BMTL7RwE++dE1YB/eJ5D6FiiLQuvBonS1zEJWGI4SQp8xCWSWBJBJcDmI84nAqlmTLWrgmALS1hmLEF7hx9WhxipC5ciQpRZCyRLWXKkZSC7CzuQwOhPKF520u2EhOGSozJSAk5kh3zDiSp6cSr0NYskVbfYZ7X2IZE5csEqWlmOVg2UFuWYOxc6akxM7O2H+JwnaGW8zO1FolkpUQCouCogFixFsxBYRETsavtCteaSonhIq5QOzUKEajX152DdjeBSckmXLch86zxhnKiW90JBUGHM0c1wzuSVxNsCUnUyIw2x1qlzVZM3ZJcmhUkg6LSAkkAg1cUpUMG+EUpbvUXcNrow5Nyp87LjJ86cDLmKHCqssZUywUkgE8SX0qSzk8hDHF7HWkAS++XHCUnXUi3r00jKOW9pG0sNbxGx2UQM6CGDdLwCekzQl20fxJ+nyhrKxmVRSrMlVUglZ7wrxCxBNCCPTRHEYOYk0cHMkkHnVQL6hg4OofURppb5M9a7Fok7OASlVA4JfoA5D8xV4db5bFViMKFS+JUhKVkC5GVlhrggJfyisT9trTKSli4Ua9NfC/SxiybD3uSmW0wgBQUmzlyGJUxcd4/TmV5RnGpLcajOEri9igbPxeXhzKlk0zBRA8FAB2+TPEhOn9lQpTMd1GiSASeIcSTSugHwDLYrYichIBOWobK2UkAdXLFvA+EM1JEozCrM4DAlg+YcPCa91yTp4tDiaYi00PMHNlLTllpIUr+ErB65gSsGmoaxdob4bEysPMfJNIIIIKwlKkqH8qahi4IPKGWAxSkutKsihY26sDoaQ9mYtBT+antVK96oVUvSz6irjpE0VFcQuWJakSlEIX+YErZWVaBUOw7ySfAgAvQxXl84t+F3dSrOCHyEkK7QJzAsgnUAOQz6kXcxX9qbM7Is9CVZVWLChSRcKBoQdRyYwIkQXiwZYQEAc1anzIf4x4RiyElOhr52BbmHNese8PjCkZWTcEEpCm53BoQzjoIVxWyFykIWtk9oApCSeMpNlMLJ8WfR4kD3siagEiZYt4RIY2RJ/DTFjvZkJRYakq0clgLWfwiFQCws3UgVP2IWnz05Ckg5hZi6bueoNudoo472XUqVUMY5BBElQggggAIIIIACCCCAAggggA9JEOtnYQzJqZdRmIB6DU+jwng0OSxA4TdulK/SuukPJO0TKUFEJUoAgE1IcEAuDW715NZxFkQ/Ys2Dlon4nKkhAkqKZaRdQQCkAFmc3JvZuYJ2PBmTZUxSESikqlhrkJAlsQOabOzlrvEWnFiehuFKxUVqC4OZNtXp1uYYY/CTAsdokpRYKCGDammuvOJU+xnoH+H2xKlpTKlyQZjspUwdqyrcCXap1pexiV3NlBZnzikKyFOUhCUBSiFMkNQVI+BiubHwil4gGWCQh5hbRCak+lPEiHW0NqTUpm4ZgJa5naMAGrxXZy/Dr7opSlk63YSjeyJPefChS5ckEJyZ3mEEJK1HiAIBPfCugoLgujsLGLky5pLH3AzEq58QfhHDW1REFMws3KCSSlQzOXbvFLuRXiHWp5uzmSlcwBIUWCAV0I4Xci1tXtQGM5VLkvFOFUSGHmzFyylJKlzOIqzAANQirkn0qrWJ3Y+HWCJfahqEgqWVW1zMOgDAeMVjFTeyzyFpyKRQn+JnLl7KYliLih0ie2JtHKpKMQtSczBswZqEXJQ3ShrrR1s8GouhrBkTluRe8+xFSsScywUL4szuWe2p9PB4bTMamUXQvtEBkKSXC2IBLXGUGxuC19bLvojCzpXApKZsp2AJOZNaa1fQc+UU6RszPLSUAqWVtlu4Yk5aN6xfDPVBNlM0FGbSHmJ2bmldohYWgPQkBYc0OW4c15dYabHA7UEpKgNKF/IiLzvLuvI2dh5fazJhnzTVMlglLNmA4gMqXACiCVF2ioCUjOZiCSLkKIzA1vZnY8rxdO0ZvZlvwWEXiEFKRMUwJyJYM9CblT+Xm1IrO2N2JmZkKDj/prISvyL5VUI1Sf5edm2HteWUspRtRyoZSCKgpYtcXo7sIQ3o3bnTVidLVOmg0P53bkClUgsS1eEFV7i0Lxk4yp7Dbx643FWUjBlUuYqWtJD8C0qSXHldwa+XlExicEpCSlC3QtuzNCFguUiorZtCC4NhDzEzESwhK2nYclkzQkInSlggkFwVIU4cAkpUOXE3vE7HnCV2spYmS0qM2WUpUmxSlaSK9mpOaWCHUC6a6wypWKTg1uiO2Cr80ylhWZaMgUBmooAuBoACFgixQnrAubLXwYlSTMSoDtHqpBtxAFyliCkh2U1ChoYo2iCQSklgEOWcAOEg6WYOdOoDW/Y+2p2DK/wDDSpyXSFzlFIUUzMvAFLYihSG0Ka6wTbStIrFW9yjbVypnKEtSVy0ngIBYpuHcBzVj1fSE9o7TXPWZkxRUotUkksAyQ50AAA6ARJ47ZYnYtSZbyitRKUTUFCq1CQE5nJenPzaISbKKVFJuC0WTsmjijWAqpHqZKZRSk56sCAWPg4B+ESX/AGdnDDrnqRkQlqqoSSoJYD/NrEOSXJKTfBEQR2OQEBBBBAAQQQQAEEEEABBBBABZNxJCV4hQUkKHZLoQCLp5xCYpIDsNR8oIIEBJbC7k465CH6ZV0+A9IW3anq7ZKMxyEKBS5yngXcWNoIIGQNsBOUhSyhRSe0QOEtTMoNToWiZxUlJBdIP5cu4H/iN8qQQRp2ZR+oaTi2ExIFAJkoAaCq/1hbb6AMclIAA/JDCgbgo0dgjFcmr4H+9KAcZNoKyw/X8uZ+g9IrmEmHszU0KWrbhXaCCNpcswh6UTUuUOym0Fk6RJbuygJcogAF7tX347BCz4Y13RYfbEgf8ADpCm4hipqQdcvGcr8nq0ULakoJbKAl5Eslg1SC5prBBFsXoIy+sc7vrOZ3LhRAOtCw+FIsuxppTtSYkEhKpKVlILAqIS6iLE9YIIwyf7fA303qj8kXvxLH+JLByjCrNLqzLTmP8AMxIflFf3axSwvDIC1BBnuU5jlJHZsSLEhz6mCCNsfpRl1P6kv3/kjEJ/OWNMxpp3osk+crs5tT/zgm/ukVT4VNOsdgjRibHW9AbZ2DmCkwLWyxRQyplFLKvTTlFW3rH+Mnf1A+ZSCT5kkwQRSBcS3eH+Jk/1iNN31psqcBQdpIH1+gjkEL5/1I/KGsX6cjIYIIIbFQggggAIIIIA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4036" name="AutoShape 4" descr="data:image/jpeg;base64,/9j/4AAQSkZJRgABAQAAAQABAAD/2wCEAAkGBhMSERUTExQWFBUWGBcWGBcYFhwXGBobGhsaGBgYGx0aGyYeGhslGRYYHy8gIycqLCwsGB8xNTEqNScrLCkBCQoKDgwOGg8PGi0kHyQtLS0tLywsLCksLyosLCwsLCksLCwsLCwsLCwsLCwsLCwsLCwsLCwsLCksLCwsLCwsLP/AABEIAMIBAwMBIgACEQEDEQH/xAAcAAABBQEBAQAAAAAAAAAAAAAAAwQFBgcBAgj/xABFEAABAgQDBQUGBAQEAwkAAAABAhEAAyExBBJBBQYiUWETMnGBkQdCobHB8BQj0eFSYnLxJIKishUzQxY1U2N0g5Kzwv/EABsBAAIDAQEBAAAAAAAAAAAAAAAEAQIDBQYH/8QALREAAgIBAwIFAwQDAQAAAAAAAAECEQMSITEEQRMiMmFxBVHxM4GxwSNC0RT/2gAMAwEAAhEDEQA/AMNggggAIIIIAOiLf7K9iDE7Tw6VB0JV2igbHICpvBwIhN3d25+NmmVh0hawkrIKgnhDA1J5qHrGvexbcSdhps3FYhGQpBlS0uCXdlqpawA8TBfYKZrGJVWE4FqcwPEFgaOxx468BB0R0GEps4JvDcbSQQ+ZNOv28AD54TOKALa/pEPtXeaXKSXJfkBU+Hjzim7X3rVNDMQGYENc94DUABuIlqitYo5pbF1Bvc03tgNY9pmjnGJf9pJstqulLhy4KaOBozlw5DsQXu8xhd7VllhTpGhKnA0BIFC9s3K5pBqDSasTHkmM4RvriVJdJSatRBUQ3falWPImxqdHa98ZqQCtCrcQCSW4qEuKJ8xRJrcwakGhl9eOhUQuzN45c5KVIIKSCXdrXoajTQQ4/wCPyQvJmc6WrVjlBOZTGhKQQDR3BAt2K0yYTDDbGKySybQ4k4tKrEf3ZvmPhFe3ixeZWTQX8fsRTJLTGyktkVvFzyQT8/NzDDaPDLHMgkPeny/tC9HIOjUhDafGpR0SAkffrHLEpMb7Ml1KvtzU/H5R2fLdbGwAHSpf5wvgBz5B/Q/fnHD3z/UkfD94q3bMZukRpV+eX0YQb/LSdmzqV/KY/wDuI+/KGeMxfZzLOo6eH3eEN7Z6l7PmuQGMvhf/AMxMdHA6VHPwyazq+7Msgjscho9IEEEEABBBBAAQQQQAEEEEAFu9mGKmoxv5OXOZak8RYMVIf5CNw2XipiMQtBU5VlUrk5FSPSMj9iGClzNokTEpWBJWoBQBYhctjXWsa7tzZqhikrRRJQK9UqNPQiE86knqQ5hcXHSyypLiPTQhg5zpB6Q4hmLtC0lTBoHjytTB3tFQ3l3zTJWZSFBS9XLJSwfjNvIOedxFiBnvJvJ2mJVhwOFAFXSSpTPRJozOK3L9IjU4gy8wJWFKpWY4Fi4B7qa+74VoRVN49rTMQsETOzZORagGon3QAcwLucoe4L8JhtIxyQUrEwEgjNdKyLpvQ8nFg1qxjJN7m0WltRbsepRS5JJDUyhP9JOZQJS1nGh6iIbBTClOSkzKVKuUkPzvUA2FWBqagOt6NpLmyUzEBI7EAhCE2RQqAIq3DmbQZjFVnbRmTyFjOxADJUQCWZnTRNtal7xnFauDab8N00WvESM0xQKRUDiACVBxVNHJBLFzZrmEdm7uKSsntEkgFh31BJY5SlILpIceesReHkCZRSgg8KnWp09xThw7BwXvVAdNSQ7WJkk0mIIJ4SlRU5NSbmteYNbF4ndbWC0SdtE5jsPMw92OhNOIEqvV00UkNQU0cAssLtUdoUoZSz/CA2oykpAzOCT0Z66x+J2mopypUtZUOJVFG4IYZvdCfFy4sIhUz5/bm7VINCSbEFQBqebekTGLfJE5KL2Led4EklASUq7xEsuHuHSQQCf4ncE2Dw12dtJPbnMM2YBKs1FFKSvLlcVYEuGuekVucqWFBU1LAd5Qvz4gzmjin0MSuIxMslHZkEJ1Vd7ZSQad0swaj2pFtJTXbLrs/a6pBKkqzgtQrJAo7JBqagnV7BqQrN2iFp7QEEKqC70/u8VNGJMpQHaBVW4w+UEMLPUpehLXZontjAmUQRcq5OGYB2sKO3WMcq8phnpxsJ5y/U+Ff081RHqn+6f4g58AH+KjD3aCmFBUft9W9IisZKIKQ7N9L1hI5jJeScoTpnLeRH6j5wgFcSg/vJ+Ir9Y5iJnCk8sp+f0eG2LmMpR6pbyKqxCMchF45aRNdZqRQDSpBfzEM9756Rglj+MoAoQ5Ckk3HKsP9p4XOqlGJ+PF86+cVneKWpEhaVy3qMq/4XUkkeBb4w7ijdMwwLHLKre6KbHI7HIeO6EEEEABBBBAAQQQQAEEEEAGkewf/vGZ/wCnmf75Ubht4D8Opbtk4n5DX4V8o+fPZPtYYfGmYagoCD4LnSUnzYmPoSVtGSpBGZMyWsN/EC4Yg8wRGOSUd0xnHF1aK/sTbZz5D3TVKtOqehfSLYkxjEraowuOnSUv2IUTLSalKRl4SeQcs9QwjXdj4kzJKFkM4jPC2vKwyruhlvLtgYeUVKIDgpD6lVB4sHUaGgNCWEYXtzaCjOmLQQcyhnclauEBD5zQglOcCraExq/tDwxmiWkcQZboKczuAx8mI8SzVcYzg5JD5lMQMppmUCNKCzBPSvON+5iAQpQKSpZs3xLB70NhYc4bT5ZQcxJADHulqtWvSrW+jzD49NXrcObsbs5u1K/vENtFWZSiAanxd3q9YskUsuOw9oLcBKyBUFRypGUhmvRReqq0tmoCpgsHLEzMlITKUtWZJYoAdmCVBzYskVqWaKtsyQtkkhRqUp92orR/IP8ApE3gFqzFKlZU1fKnuZXBJcOaPTMDp/Ti402MqepJMcqxqUzlTEOAolkBIfiLhzVuNjzPRjDefi1qJUcxoaKIZrm4ZiPNg8CcIntVTEDMkMCTR73ZN2rY61Ny3x2LClEA8QTwpdqa8i7MR43o0CVshukOV4iWSAylChNbqubuSKCtfk/ZKytfuAnkDwsXBe5V3UmpoHesMspyvUjR3fKWIUQDW/rXxlUY1BCaGqaB+ImwBYtUkAHqKXEXqit2OMWuXODhyWoHcKATYuOJynl1d2aHwc8pUvKAQS9QQkcQdIsSLKL8tC5h7nUATolSXANVaDvukMUsxBsA9o9T8qgFgAqIqc4z0ISStYADMVdXD6NFVtsS99yyYaSkZUFAILKDMQsAPTKMzs1TYiwYvJ7FnuyCMpS9yyaXD1dqdXceNH2VvFNlzCVqUE8daEr5l3v6sbxJY3b8ubKCkELWMzjKylJYCzVIKXo9Ca0pm4vhlnomtyyf8TQicJZQiaJnCHUy0m7pY8JCeKorZ6tDadIzKHg3rf76xH7B2auWBMmMlRSwSG4UkvUi6iWdqVicQgGY3Rv1+kI5ZLVS7HPzuN1DsI4qUSAOZbyAYfKGe0ZYLj+YB/X9/SJ0I4kn+EEt1AeIr8K6ABWpPUlm+vxikeRGZDY7E5VOaOAfn+kRW9OPK8HMD/wf70xJb4yMoDaEpcc7C96qHpFFxuMJkKToW56EH7tD+CNpNFcXTRlJT7pkFHI7HIcOuEEEEABBBBAAQQQQAEEEEAF29kOCRN2ikK7ThQpacjPmBSAS4IAAJPiBGq7r7BOGViErc5VlaDoUlyHFA/gIz32CTgnaSybfh1j/AFyovvte32Thkok4dQ7dZSSf4UguX8WAbk8KZ4ansx3Bk0x3W33GmF3KVNWJtCElST1BqY0bDS8iEpGgjMd2N9lqIBQuWFF2ynI+uU2I6Ro2CnBaczjqP2gwtRddymVN79iA3slroZbMQpJLOQSCkNUUVQEu9vLC94MAqRNWgg0UQ7gksSxOUnrUesfRG8ONlIwsyYopys3Qu6WYX/aMJ3w2lImoQmW+cEqmKH8wdu+SSFEvTmYYXJhIqzqVwgE6kMaeIaH+z8EVkZ1BOrEM4F69Q9ejco97Iy5VSyxLggjQkEBVrChDsznnFgXhETJImJsgMyjRQSCVN4JZyLMGqazKVEQjqGuAaWniHCrMGobghBdy3EOdlecTgmJKV5S9CkFTOCwYkn+Ekc6nSkVzESlhKezGYElqVFWYMqnm9zDWRtJecoBsaHN8A/QUYxnKNmsZadiy4OYqqalKilyRYDiZ9A7VJY6swZouSAFlQCimoIAd3CmLqZjXnY3N1JGP7NCbvYsWFLO5oXer/ERxWPCmBzGt3ArmqLMRUUOjRVXZtLS0NZuaYjOwcuC5cGhbUmrEPq/WFJWFmMQcwGhAowDMHLCjv4eEKS8QSogEkFmLZa3fhoKmo1HNoXVKLMymuViwZqBiw7t39IlszUbGOHn5V3Z0gZxcghJ903ZwKO0OZmJSkqUE8JKmoKpJKmqwFga0q7UAhKdKTMJCiFkXKk5WDB0vmLgs45JSY8YUpVLzpWStRyqSe9ejNcEEWsRQjSSGKqSlROVJsAAWSQ1WIB8mYJDG14e4TaAVwHhWmgLAkFIqDlLsRmGpTq7xECaEo0Somo1ajGiT1DuGYHWvvB7ICJwWDnBDhJU5Dv3iSH7o536PFnujNbMu8jE5xlFw1ejgDW9CDWmV7GrtYKZwrT6klvgIQ2AApTnoABQACx5ktqbU6v3GzSZ6To4t0ClE+rfbxy8y8+wrlrUTAIeuoV8f7w3w0tlDpT1/tAD3PAU8YWky+J71BjJMWUNTKzv9sta8MoIckTQoNyyH0t8OkZbN2ZOEozVJZBY5nGpbTrp+0fSW09koVIWGexHhVQNPFnEZZvXg8mz5uV8oIqAohxOSFcQOWuZBetcusPYcji9B2uk6OEsM5t7r/n5MuMcjsch8UCCCCAAggggAIIIIACCCCAC8eyGVmx5Dt+Us/wCpEd2vOOJ2gtV5XamU5sMtGOlWfziP9n+1vw86fMBGb8PMShyA6yqXlv6+USns9BTiFYeekhGJ4QsigmgvLINnJLf5hCmROLlkrhfkajJaIw9zSNkSOyRlSm3u0VmHUc21ELIxa0lctJDgnIrk6MwD9IVwSJkvgUsEpcVop7N9vEZiMTIQrKudKQXPeWl8xo5ALgAaQpGV8bjOkgt68QoyiQtkqIy52JCy4ZypNGcZjmbK5NozLFI/MVmLhzVJzBRJu7Bwb10jRN+JCFyRLlKK0yyFgunKvMlIcHN7rkB3NVHUPmypigS40bw6+PWOli9Ihl9RJSpuW1SMvIPzs50d4d4jEkijMLM71OZg1H69H5RDSZ4F7HkNP7vHJuJZg/1P250aL0UTo9T56yWSSAdAT+ph5gGlqSpXOsIYOW5cl9X/AF9IeSNmzJppRyzff3eBtdyYpvgeTJoLMWqS4F3515nlS2jn3hZ6Q5UriVy9HNOYhaXu1NlsSSk9DxeXKPE3ZVQyw55irvcm55xhrg+GMeFkXKHMmT4386HVqt+sSEvCjJd6WFOtHHxbWHCsDkQgUKiCT8APlHjacuchCQkMCniJu3n0LUjLxExjwXFO0VbaCmmHMCAzMCGH305+UNJM0ZjlJqTV6GhoedzVvnDyfu+pZfMD0d/2++kR2M2bMkkOD96U6tDUWntYjKMlvRIyMY5YnLcPWpcVY1JBHP8ASLBL2acgIy3VULBAcOEkB2OYdLDWM+zELcXeLvhduIErMgEEpUlQZwKgtmuQwSBT3R4RE01wTCnyWrZMnKkgAmhA0awbkKPbl6u/wpKkkc2HjbwoD8IZbM2g8t6gkMLORXKVVfuv5DpEqvEplygsnmlI/mUS/p9I5ea9QvmVSHOGAKqcmHr+0SUqRlro458oj9lSeM9AGtZnf1aLFJAKSNR8reB5N+0ZJXt3Nenxb2LSFuiocWtpf9PSMw9peFy4aecrOZZcy1OSVS7LKj/CSAaVJDOANHVIZBawrqSKEej05jWM59pwAw0/ugns9JiFd6UbHhU+YnyJ5Rvhb8RJnWxRUYZK7xZjhjkdMcjrHHCCCCAAggggAIIIIACCCCACc3RkGZPKArLnSQVMCBVJzKBoUggFX8oMPdqCZIJlZPw6/wDqJQWBcBSVDVmILOwZxDLdHFJlzypVRkU4cVqmlY2PYns8kbQSnFYlMwKWkMhMxKEBIdKXZJVmZIcOGoLgxjkzLG90aeHqjae5YtytpScbgpOMmJCp0sZJigHIWihJAu4IV/mhrP8AZVsvFJUZedJU7KlzlKCSeSVlSW6EW5RL7t7mI2epQw+fs5rZ0qm5gCLLDod2petOUc2vsaZJWZ+HFS+ZH/6T16QvjyaOI7fAxjxxyeWUqfb7GH74bmYnZs3slqKpS3MuYlwhfMF3yLqHD66hogcepISgKNWzKYB6k5Ra7B36x9D4jaUnaGGVhsQAkqHCtnCFjurHIg+ocGhMfPe8+xpuGxCpU1LEEkHTLd0n3kkWVr0LiGoyUuDPNhni2mhlggxcpcWD/bEC/kYRxyapNAFBwAGAqzN5R7Q1TYVatRX1/tDdyVAffONRcmNi4MrsK/dvvWLNs3tEHIhBzUAaniXNOXrDLdqTr9/f6RZ5mxFTQTLUUKFXHSEsrcnR0cEVGKkNl4XAjEKl4r8whWRSgVZn4QVSwqUvMkZjVUxObKSkBwIR3t3CVg5ykyFKXL5VLfNiGNNWeloeYfG7QlcCk5xYHPT0LkV5CF142eg9pOmZDohFG8XrV6c3dhrSc5JUkaQxwbbbZF7py50106oSpXFWieX6dIbTPxGNmlKOFGYpzHujn/tJ5AV1D2XdPFp7VUwVKzky6gEgFxrQ2DmI/CImJUqXIUKE5UKQFA1saOklgXBuDd4hV6q3LNv0XsIbubu4bElMuViVCct+zzrP5jJK6plzD2QKQ4zIq1gaQw2vLKgqVNT+ZKUpJoHJBZi1HuHArQsHaJUbxrlED8MiXMSSykoRQ2UQoAKqKfCFZSDNUJkxLEEG2Wjv4+f7RMsltOqr3Kxx1FrVd+xlOLQpE1QNCCxi17CwWeXmqCMpOW+UULnQ0H1pEFvAc2Onk6zVnozxad0sEFSiAmqzqDVL25CoJLvT0hvI6jZzoLzUyUw2LQEZZmY5lJ4pZcpQGzcKgylULMW5xO4+ZhpmHlmRO7WWmYxBGWYFEFsydLGtLdYYJ2KlCWUQtdC5SMrjo1Ro5+ENlTnUELCUKYcIAcs4BcM+nhHOlNTKZMuKbqK/cvezhqLW8SKHxtpXxtEhOlEMpFA4KtXB+DEeVX6CEw+2kJWkEDKpL5gHYvcj3hqRQ8mIi2o0LgvXm79dbGurF24owxxWRM6ccUunjGUlyJ4SaFJ+fnw6mz0BPgdDFA9q2yCnBT5iVKyvLUUlalF1TJaMpQaBIKHCv6U+7Sd3lVMwxTMldzNXVIplShQ1QoZ79RcRB+0neGXN2OsDM6jLGUnNlKZiFKqdKUNSX04nawyWrTPk1yYZxxPLj3i079vkwkxyOmOR0jjBBBBAAQQQQAEEEEABBBBAA/2NMKZjhIUWoDa4Z3oz1rSPoTZe/mEwGBkomzkz5gT/ANJIYklSgnNSWCAWqp6E1j542XNSmYCq3gCfIGhPjFzl7rrmy0zFdoks4QsuW0U1kk8qeHPLIls2zSCbfBseA9sGAmqCSZqD/MgKA85alU6xasDtKTiE5pMxMwa5TUeIuk+Ij5m2FgVy8QUkUKV08AVfSLzs41CgSlQspKilQ8CIWy5XCSXKZ0uk6FdVCUk6aL7vNu9ledKDarSP9w+vrzjO9+ZIXhnUkqUiqWDkGjjwIFunMCLxgt8MRLTlmoGJQzOGRMazEdxf+nxiE2iiVMCsqTkU7JmBlB9CASKHrpFJUqlE6ODHkcXhzK/s+TDp4pR6/YpppCaZRSQ41+/Koid3swqZc5ggIS1MpcUJrzH3e8RXaAy7Chd9R4aMX+Ah+E9UVJHnM2J4sjg+xY93cQzAmNM3e2khLAs3366Rj0slIcWv91iXwO32DGMJJp6kM45xcdMjZcZjZPZLKZmUtTQO1OpjH9v40lTZrMz2fW+vk1esTGA2qFlg7dbefL1j3vTun+SmdhR2kxKsyhcsQeIAmvz1iqlqkXlGo7Fi9mO6Jm/mzDlQCCE04m5JaiT1Dl9GitbxS5mDxqgT76i4LODUch8dDeGWwfaViMKoonpIIs1FeYNGpeHi8VP2hOWVyihI4u0WMrm4CQ2r6WD+dGpL1IunF+l/k0LY+Nw0+WFkIzsHGV7UufOG+2lSyoBIGVCSaHLUVq3RxFUlgYVDBTnU1P3fwj1J2knvKNIynlbWlIZx4kvM2ZxtiUTjZ3Rag3KvhSsXbc7CqAFylQZ+E9bku1Ph4RAbC2UrELWtSS61KWTbvOq58Xt8Is276sk0JuE8+gb9PsQxmktOk4OWdX7k7i5H1iL2hhHQ9iC768/pFhnJzB4j8fKOUxzY7MQToisDNUqXLJLqCQfrbSLpsfb2WbkWeFZodAok+iTw+bHm9J2d3Ef0j5Q7mEEA3MQrjO0fTX08c2GMZfZfwaNjUggpUAUlwQQS4LuCAHPdNL8LjjQc1B9oG76ZOycQoEqHaSlIcF0grli44V0J4hQgg3NLJu3t4Tk9jMP5iRwkvxgV0rmDB2qcoUniTWP9qKG2PiAzcUk2Ad5qKuHBOrhgXdgDXraYzUZfY8xmWXp9eFuv79z55Mcgghg5QQQQQAEEEEABBBBAAQQQQAOtnYYzJiUh68qny+XnG2SpajKQ9V5E5idaAE3u4jM/ZuhBxqUqBJUkpRyzkpCXrY93xUPEaxOwuVwf0B/eE+olukP9NFU2ROD2eFzXZlJTMJ/+CvnHcJLYx5XOMmeABmzy5lr5eEWF+9Yc4r21N9k9hMEsETQcopmZzU+IA9SLwo4SyNUdvpc+Pp8cnJ8/0i/YNb0j3iMPSnpFD9ne9ZXMGHxKyxBKZxBJSwdlaqew1fm9NSxOzylIU4UnRQYPpUfo4hrTp8sisOsx5GnF89jLd99mmcgZQSpJJDAmjObDm0USSaEDoOT3ccmZ42jaeGlrTmoan1H0I+BjNd591ZqVqmS0uiii3zAFmpEdPkUfJJ/Av9T6Vz/zQXyIYDDgywcz+7cUYG9Gueb+MesAAJiaAucpewcBiR635RCYXGqAZ+deT/f20LIxRCgS73J8Wc/CG3Hk4SnVFwEtaQnskggE5qO7sAegrU9aszxZsDtwoSBNStNSO7qDUXqxHjFV3c2gcxD5UkOCzMoO1LAGo5fGLhgNpoV2TTOy7Ob2oSQFSio3cK4gC54cwYmkIZE06Ox07Uo2l+wynysPNPaKUxBo8ok5r0qR108odTtrSQlkOEgVKkgevE3rEmvAzV4bESTicOUzpi5uYyVBSCog8LLbhIo9ebx52xt6SQBklqymWGQOAFAIQ5PeqokJLMWe0Zz+TWPvGii7Zx1RdOYEh68wCzvUig84ikLJklLqCycutAfD0uLwltbaa585a1KqpnclgASNOV/XwhTC4VdE5QCwUH1DkA3Damj0GsOwxqMVZysuVym6LdupMyJUkAPd2Dl/J+n6aLYeU0xam5fvFdRtbsJigGTlYNpqXDgXDfHV4lJGPUZaVqbMt1UpQnhv0AhXLB6r+5yeo9Za8BMcNBjkDLELu9tR5hQfv7aJ7FCkLSVMxKhsnastajI7sxFMp94DVPOml4kVpiob47IUmYJ0twQXcXBFj0ifwu8UhchMxcxKD3VBRZWYXYe95CHHjUoqUT3P0v6rHJFY8rpruPUqKSFJJBBBBFCCKgg6F4ab/wCOnTMHMXMIZQQGACR/zEqJyigJVUnWHktaVh0kKHy6EGoPQ1iJ372m+D7LKO6kO+vaJIYanKCPDzjJavEjFcWP/UJwfTvIkns1fyjL45HTHI6p4gIIIIACCCCAAggggAIIIIAJXdrFdnPSsXTVPRQZifDveUTuK3mmqUomapWUpqSClYuQQU9acvhFRkO7C5p6xIycCpIPalUtIY1Qs3o9KaamIcU92SpNbIc7Q2oVVzKcEgHMbOzekJdqGAAza1+fgw/eGC5INiSHYKKWFPM6EesK4KUHOZSQBzeulGp6kRNJEN2ab7Hpktc9efK5YCrHnQWvX1bWLdv3jcR2Rlyp5lKHGykBaVgPw2valdKRjey1ZCThppSoM6icr16KFvMRc9p+0ZSpaEmWUlNFAEkKUrgJzM1iWbowDCMpxt8GkJ6eNmNti75OyMRSbUE0yuQkIJa1B9YX3l2xLRgitJdUxJQAVAlzckAlmD/DnGf7dl5Z6shzBTEEBjUO2Ud0vRukIkkhKakJo+ge8Zf+WDlqOhH6nlWNwe+1WN5aocomeDj7+toRSKwouXDZyiZ2Ziu9QcIduuhvmdz/AGh7hZyszuGOhDX0LhvOpPk8V3C4oyq/31+/KJfZm15YUkrUoJ1ZnDl+T+fSMpx5NscnaVkrMwqmCiWSHFKJrb7pb0JG0UJPZZiXJuxrpYEc6NpEmrb+GMtUtClkL04Wez8+Q8AA0R2NSmUBiDlRneTKBSeFQTVbB1FreJD0utFatmhzLLQrTsRwe7SlDNkckl3UALkl3Ab59IuuAwmEUlIUyJwar8J6FvD+8QeD2ktaUoUsJBZpgRlS5Z00evEkh21cuGDDZW35KFtiMOp+0yBalEStfeYuaXAZqxGSGSZyJucnSGu8Ow56MYpU1IRKUXzZkqBSAHZrE8iBeHMqf2vEKJ0HQW+EJe0zbqZ5w3YZhKKFEAggg5smVQ5jJbqOcIbFnKUkICTap0EWqWhOXJlNOrZO7LllMxKrRc1AkPeKlOnCWEp1ix4rFSvwx7XuqTlUHIPFRnFXOmsJTuTRhyVLe3ashCVS+0/MLWZTVqNas+kUkrlEOpC5jXUpeUNYAEuaU9IXxkuTnVkZKUrCQm7sxJKlVuDfpzp5XOQhZKFAqrXvJlh2JFKqI5gsOZZutixKEaHYLStiZ2Ht1EmWpKCpS9AoORwslLgMQFN4h2ApEXvDMVNSVFSpnZpTV+FLqAqfeUVHSl2cJhCcQspVLQUZk8RbhdLupLaZasag+UTe2JKJez1I945FOC4UcyXelwKeEE6i192N43knBwvyreijGOR0xyLmIQQQQAEEEEABBBBAAQQQQAOcFPKSrKAXSRUA0LPf7vEvgsdMmnIlcuUGqVlgKF2FamtQNdIZ7vYITZwQUFYOgfmHNCNPsXEltH8OF9nJSS1FVCpQNbFVSOZcA6RGpaqNPCbhrtDebh1p4AZU5iVAghRdmoFMpqDQ2hKfImqYTE6OFMVUdnTkFhT7oJDCYqUiWtIzIWK0CAkGuUlakqWaVZIF9GKj4n7TUEjPMmAqFwVNQ34VJzKtfkLxdowQykbEmZnSiYZdeIApduTitdGqxGhhdSgAZQrxBlqTlVUOUlgauNeloZzNonOlR48rd5SlE0YvncA+AhwraC05VS1TEpIGY5lHLVncMAeHlEFjzKldogBBJVUHMBlA0IX7vJjTrHU4ZUuUyxk1ckVBqBQ8oaYqQyyEqSoMVOFU8qu7MWNdDUR6GIXMrRkhIIehYZQWJZ2HS/WAD2cPr1+/rDiTKSUuT5fZhPBTAnMhXwqx5cq/SPKr8Lj7+/WIJPRwziGs7DsIksNZtNdI6vA5gfkbtz8IjVXJOm0SO4xyGfNJqiSoJ/qWQgfM08Y7vtMy4fBS9cs2aTzzrCR/9ZhpsVwCBzqHu3SH+/8AhSleGCiCk4ZIFhxJUpRH+sesUT85pXkK3I2opKypT1DEAkUZrv0Hz8VZCpaFAqzKQoHMMzPV2zAatdgb+bVGBKpZWgvlIzJaof3g10vTS45x4XJUDWhLFPIjppGpiTmxsWSpMnOTLzBPFQVFuV2Ym0XecUSZRCQAoiMylqMuYDL43Apld6B0kG4cM2oi4YPFBMp1SVoQggd5JCXJUoEAFaQFFg4JIOjQvmxuVNGGXG58Cu0MWrsJk7VIp/UaD4qBiop2itHZlSlKylQKCe62o6se9e8WDeTaIyIkJy9jMyLKxU95QOUvYMHfVudaUpXMu8WwxpblsUKW4rPm5iws9NLmj6CPUomrAlT6B7anzhGUgG5br/aHc3FdmMspRyqAJJQEqJrq5JFiKs7UcPG5qSOBzlSRO7SqaByXTRwtIOYpIIYUcG7NFg29hZv4GaoYdPZpKM00S8hS60sFZuZPuE9Yhdz9polYgTp4KwhJCXJd7AfsdHbmJbbW/hxGFxclTjtDLUmt8sxJA8kvQUoIwm3qVLYYxqOhtvcoZjkdjkamAQQQQAEEEEABBBBAAQQQQAPNmlOYhSlpBBByXNuHwPgfAw72hhlIRmCChBJSHIcsxNNLp1vSGGCxSpaipJYsQ/jEnMC1yylUwrZi3K7Ek1biNOZNHiyIdjHEzgoAtxann41uOcKYbFZcqlJzJDpBzEKGtCDSp+MdTgCpIKalZCUjUq1Z+Q+MLL2BMTL7RwE++dE1YB/eJ5D6FiiLQuvBonS1zEJWGI4SQp8xCWSWBJBJcDmI84nAqlmTLWrgmALS1hmLEF7hx9WhxipC5ciQpRZCyRLWXKkZSC7CzuQwOhPKF520u2EhOGSozJSAk5kh3zDiSp6cSr0NYskVbfYZ7X2IZE5csEqWlmOVg2UFuWYOxc6akxM7O2H+JwnaGW8zO1FolkpUQCouCogFixFsxBYRETsavtCteaSonhIq5QOzUKEajX152DdjeBSckmXLch86zxhnKiW90JBUGHM0c1wzuSVxNsCUnUyIw2x1qlzVZM3ZJcmhUkg6LSAkkAg1cUpUMG+EUpbvUXcNrow5Nyp87LjJ86cDLmKHCqssZUywUkgE8SX0qSzk8hDHF7HWkAS++XHCUnXUi3r00jKOW9pG0sNbxGx2UQM6CGDdLwCekzQl20fxJ+nyhrKxmVRSrMlVUglZ7wrxCxBNCCPTRHEYOYk0cHMkkHnVQL6hg4OofURppb5M9a7Fok7OASlVA4JfoA5D8xV4db5bFViMKFS+JUhKVkC5GVlhrggJfyisT9trTKSli4Ua9NfC/SxiybD3uSmW0wgBQUmzlyGJUxcd4/TmV5RnGpLcajOEri9igbPxeXhzKlk0zBRA8FAB2+TPEhOn9lQpTMd1GiSASeIcSTSugHwDLYrYichIBOWobK2UkAdXLFvA+EM1JEozCrM4DAlg+YcPCa91yTp4tDiaYi00PMHNlLTllpIUr+ErB65gSsGmoaxdob4bEysPMfJNIIIIKwlKkqH8qahi4IPKGWAxSkutKsihY26sDoaQ9mYtBT+antVK96oVUvSz6irjpE0VFcQuWJakSlEIX+YErZWVaBUOw7ySfAgAvQxXl84t+F3dSrOCHyEkK7QJzAsgnUAOQz6kXcxX9qbM7Is9CVZVWLChSRcKBoQdRyYwIkQXiwZYQEAc1anzIf4x4RiyElOhr52BbmHNese8PjCkZWTcEEpCm53BoQzjoIVxWyFykIWtk9oApCSeMpNlMLJ8WfR4kD3siagEiZYt4RIY2RJ/DTFjvZkJRYakq0clgLWfwiFQCws3UgVP2IWnz05Ckg5hZi6bueoNudoo472XUqVUMY5BBElQggggAIIIIACCCCAAggggA9JEOtnYQzJqZdRmIB6DU+jwng0OSxA4TdulK/SuukPJO0TKUFEJUoAgE1IcEAuDW715NZxFkQ/Ys2Dlon4nKkhAkqKZaRdQQCkAFmc3JvZuYJ2PBmTZUxSESikqlhrkJAlsQOabOzlrvEWnFiehuFKxUVqC4OZNtXp1uYYY/CTAsdokpRYKCGDammuvOJU+xnoH+H2xKlpTKlyQZjspUwdqyrcCXap1pexiV3NlBZnzikKyFOUhCUBSiFMkNQVI+BiubHwil4gGWCQh5hbRCak+lPEiHW0NqTUpm4ZgJa5naMAGrxXZy/Dr7opSlk63YSjeyJPefChS5ckEJyZ3mEEJK1HiAIBPfCugoLgujsLGLky5pLH3AzEq58QfhHDW1REFMws3KCSSlQzOXbvFLuRXiHWp5uzmSlcwBIUWCAV0I4Xci1tXtQGM5VLkvFOFUSGHmzFyylJKlzOIqzAANQirkn0qrWJ3Y+HWCJfahqEgqWVW1zMOgDAeMVjFTeyzyFpyKRQn+JnLl7KYliLih0ie2JtHKpKMQtSczBswZqEXJQ3ShrrR1s8GouhrBkTluRe8+xFSsScywUL4szuWe2p9PB4bTMamUXQvtEBkKSXC2IBLXGUGxuC19bLvojCzpXApKZsp2AJOZNaa1fQc+UU6RszPLSUAqWVtlu4Yk5aN6xfDPVBNlM0FGbSHmJ2bmldohYWgPQkBYc0OW4c15dYabHA7UEpKgNKF/IiLzvLuvI2dh5fazJhnzTVMlglLNmA4gMqXACiCVF2ioCUjOZiCSLkKIzA1vZnY8rxdO0ZvZlvwWEXiEFKRMUwJyJYM9CblT+Xm1IrO2N2JmZkKDj/prISvyL5VUI1Sf5edm2HteWUspRtRyoZSCKgpYtcXo7sIQ3o3bnTVidLVOmg0P53bkClUgsS1eEFV7i0Lxk4yp7Dbx643FWUjBlUuYqWtJD8C0qSXHldwa+XlExicEpCSlC3QtuzNCFguUiorZtCC4NhDzEzESwhK2nYclkzQkInSlggkFwVIU4cAkpUOXE3vE7HnCV2spYmS0qM2WUpUmxSlaSK9mpOaWCHUC6a6wypWKTg1uiO2Cr80ylhWZaMgUBmooAuBoACFgixQnrAubLXwYlSTMSoDtHqpBtxAFyliCkh2U1ChoYo2iCQSklgEOWcAOEg6WYOdOoDW/Y+2p2DK/wDDSpyXSFzlFIUUzMvAFLYihSG0Ka6wTbStIrFW9yjbVypnKEtSVy0ngIBYpuHcBzVj1fSE9o7TXPWZkxRUotUkksAyQ50AAA6ARJ47ZYnYtSZbyitRKUTUFCq1CQE5nJenPzaISbKKVFJuC0WTsmjijWAqpHqZKZRSk56sCAWPg4B+ESX/AGdnDDrnqRkQlqqoSSoJYD/NrEOSXJKTfBEQR2OQEBBBBAAQQQQAEEEEABBBBABZNxJCV4hQUkKHZLoQCLp5xCYpIDsNR8oIIEBJbC7k465CH6ZV0+A9IW3anq7ZKMxyEKBS5yngXcWNoIIGQNsBOUhSyhRSe0QOEtTMoNToWiZxUlJBdIP5cu4H/iN8qQQRp2ZR+oaTi2ExIFAJkoAaCq/1hbb6AMclIAA/JDCgbgo0dgjFcmr4H+9KAcZNoKyw/X8uZ+g9IrmEmHszU0KWrbhXaCCNpcswh6UTUuUOym0Fk6RJbuygJcogAF7tX347BCz4Y13RYfbEgf8ADpCm4hipqQdcvGcr8nq0ULakoJbKAl5Eslg1SC5prBBFsXoIy+sc7vrOZ3LhRAOtCw+FIsuxppTtSYkEhKpKVlILAqIS6iLE9YIIwyf7fA303qj8kXvxLH+JLByjCrNLqzLTmP8AMxIflFf3axSwvDIC1BBnuU5jlJHZsSLEhz6mCCNsfpRl1P6kv3/kjEJ/OWNMxpp3osk+crs5tT/zgm/ukVT4VNOsdgjRibHW9AbZ2DmCkwLWyxRQyplFLKvTTlFW3rH+Mnf1A+ZSCT5kkwQRSBcS3eH+Jk/1iNN31psqcBQdpIH1+gjkEL5/1I/KGsX6cjIYIIIbFQggggAIIIIA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4038" name="AutoShape 6" descr="data:image/jpeg;base64,/9j/4AAQSkZJRgABAQAAAQABAAD/2wCEAAkGBhMSERUTExQWFBUWGBcWGBcYFhwXGBobGhsaGBgYGx0aGyYeGhslGRYYHy8gIycqLCwsGB8xNTEqNScrLCkBCQoKDgwOGg8PGi0kHyQtLS0tLywsLCksLyosLCwsLCksLCwsLCwsLCwsLCwsLCwsLCwsLCwsLCksLCwsLCwsLP/AABEIAMIBAwMBIgACEQEDEQH/xAAcAAABBQEBAQAAAAAAAAAAAAAAAwQFBgcBAgj/xABFEAABAgQDBQUGBAQEAwkAAAABAhEAAyExBBJBBQYiUWETMnGBkQdCobHB8BQj0eFSYnLxJIKishUzQxY1U2N0g5Kzwv/EABsBAAIDAQEBAAAAAAAAAAAAAAAEAQIDBQYH/8QALREAAgIBAwIFAwQDAQAAAAAAAAECEQMSITEEQRMiMmFxBVHxM4GxwSNC0RT/2gAMAwEAAhEDEQA/AMNggggAIIIIAOiLf7K9iDE7Tw6VB0JV2igbHICpvBwIhN3d25+NmmVh0hawkrIKgnhDA1J5qHrGvexbcSdhps3FYhGQpBlS0uCXdlqpawA8TBfYKZrGJVWE4FqcwPEFgaOxx468BB0R0GEps4JvDcbSQQ+ZNOv28AD54TOKALa/pEPtXeaXKSXJfkBU+Hjzim7X3rVNDMQGYENc94DUABuIlqitYo5pbF1Bvc03tgNY9pmjnGJf9pJstqulLhy4KaOBozlw5DsQXu8xhd7VllhTpGhKnA0BIFC9s3K5pBqDSasTHkmM4RvriVJdJSatRBUQ3falWPImxqdHa98ZqQCtCrcQCSW4qEuKJ8xRJrcwakGhl9eOhUQuzN45c5KVIIKSCXdrXoajTQQ4/wCPyQvJmc6WrVjlBOZTGhKQQDR3BAt2K0yYTDDbGKySybQ4k4tKrEf3ZvmPhFe3ixeZWTQX8fsRTJLTGyktkVvFzyQT8/NzDDaPDLHMgkPeny/tC9HIOjUhDafGpR0SAkffrHLEpMb7Ml1KvtzU/H5R2fLdbGwAHSpf5wvgBz5B/Q/fnHD3z/UkfD94q3bMZukRpV+eX0YQb/LSdmzqV/KY/wDuI+/KGeMxfZzLOo6eH3eEN7Z6l7PmuQGMvhf/AMxMdHA6VHPwyazq+7Msgjscho9IEEEEABBBBAAQQQQAEEEEAFu9mGKmoxv5OXOZak8RYMVIf5CNw2XipiMQtBU5VlUrk5FSPSMj9iGClzNokTEpWBJWoBQBYhctjXWsa7tzZqhikrRRJQK9UqNPQiE86knqQ5hcXHSyypLiPTQhg5zpB6Q4hmLtC0lTBoHjytTB3tFQ3l3zTJWZSFBS9XLJSwfjNvIOedxFiBnvJvJ2mJVhwOFAFXSSpTPRJozOK3L9IjU4gy8wJWFKpWY4Fi4B7qa+74VoRVN49rTMQsETOzZORagGon3QAcwLucoe4L8JhtIxyQUrEwEgjNdKyLpvQ8nFg1qxjJN7m0WltRbsepRS5JJDUyhP9JOZQJS1nGh6iIbBTClOSkzKVKuUkPzvUA2FWBqagOt6NpLmyUzEBI7EAhCE2RQqAIq3DmbQZjFVnbRmTyFjOxADJUQCWZnTRNtal7xnFauDab8N00WvESM0xQKRUDiACVBxVNHJBLFzZrmEdm7uKSsntEkgFh31BJY5SlILpIceesReHkCZRSgg8KnWp09xThw7BwXvVAdNSQ7WJkk0mIIJ4SlRU5NSbmteYNbF4ndbWC0SdtE5jsPMw92OhNOIEqvV00UkNQU0cAssLtUdoUoZSz/CA2oykpAzOCT0Z66x+J2mopypUtZUOJVFG4IYZvdCfFy4sIhUz5/bm7VINCSbEFQBqebekTGLfJE5KL2Led4EklASUq7xEsuHuHSQQCf4ncE2Dw12dtJPbnMM2YBKs1FFKSvLlcVYEuGuekVucqWFBU1LAd5Qvz4gzmjin0MSuIxMslHZkEJ1Vd7ZSQad0swaj2pFtJTXbLrs/a6pBKkqzgtQrJAo7JBqagnV7BqQrN2iFp7QEEKqC70/u8VNGJMpQHaBVW4w+UEMLPUpehLXZontjAmUQRcq5OGYB2sKO3WMcq8phnpxsJ5y/U+Ff081RHqn+6f4g58AH+KjD3aCmFBUft9W9IisZKIKQ7N9L1hI5jJeScoTpnLeRH6j5wgFcSg/vJ+Ir9Y5iJnCk8sp+f0eG2LmMpR6pbyKqxCMchF45aRNdZqRQDSpBfzEM9756Rglj+MoAoQ5Ckk3HKsP9p4XOqlGJ+PF86+cVneKWpEhaVy3qMq/4XUkkeBb4w7ijdMwwLHLKre6KbHI7HIeO6EEEEABBBBAAQQQQAEEEEAGkewf/vGZ/wCnmf75Ubht4D8Opbtk4n5DX4V8o+fPZPtYYfGmYagoCD4LnSUnzYmPoSVtGSpBGZMyWsN/EC4Yg8wRGOSUd0xnHF1aK/sTbZz5D3TVKtOqehfSLYkxjEraowuOnSUv2IUTLSalKRl4SeQcs9QwjXdj4kzJKFkM4jPC2vKwyruhlvLtgYeUVKIDgpD6lVB4sHUaGgNCWEYXtzaCjOmLQQcyhnclauEBD5zQglOcCraExq/tDwxmiWkcQZboKczuAx8mI8SzVcYzg5JD5lMQMppmUCNKCzBPSvON+5iAQpQKSpZs3xLB70NhYc4bT5ZQcxJADHulqtWvSrW+jzD49NXrcObsbs5u1K/vENtFWZSiAanxd3q9YskUsuOw9oLcBKyBUFRypGUhmvRReqq0tmoCpgsHLEzMlITKUtWZJYoAdmCVBzYskVqWaKtsyQtkkhRqUp92orR/IP8ApE3gFqzFKlZU1fKnuZXBJcOaPTMDp/Ti402MqepJMcqxqUzlTEOAolkBIfiLhzVuNjzPRjDefi1qJUcxoaKIZrm4ZiPNg8CcIntVTEDMkMCTR73ZN2rY61Ny3x2LClEA8QTwpdqa8i7MR43o0CVshukOV4iWSAylChNbqubuSKCtfk/ZKytfuAnkDwsXBe5V3UmpoHesMspyvUjR3fKWIUQDW/rXxlUY1BCaGqaB+ImwBYtUkAHqKXEXqit2OMWuXODhyWoHcKATYuOJynl1d2aHwc8pUvKAQS9QQkcQdIsSLKL8tC5h7nUATolSXANVaDvukMUsxBsA9o9T8qgFgAqIqc4z0ISStYADMVdXD6NFVtsS99yyYaSkZUFAILKDMQsAPTKMzs1TYiwYvJ7FnuyCMpS9yyaXD1dqdXceNH2VvFNlzCVqUE8daEr5l3v6sbxJY3b8ubKCkELWMzjKylJYCzVIKXo9Ca0pm4vhlnomtyyf8TQicJZQiaJnCHUy0m7pY8JCeKorZ6tDadIzKHg3rf76xH7B2auWBMmMlRSwSG4UkvUi6iWdqVicQgGY3Rv1+kI5ZLVS7HPzuN1DsI4qUSAOZbyAYfKGe0ZYLj+YB/X9/SJ0I4kn+EEt1AeIr8K6ABWpPUlm+vxikeRGZDY7E5VOaOAfn+kRW9OPK8HMD/wf70xJb4yMoDaEpcc7C96qHpFFxuMJkKToW56EH7tD+CNpNFcXTRlJT7pkFHI7HIcOuEEEEABBBBAAQQQQAEEEEAF29kOCRN2ikK7ThQpacjPmBSAS4IAAJPiBGq7r7BOGViErc5VlaDoUlyHFA/gIz32CTgnaSybfh1j/AFyovvte32Thkok4dQ7dZSSf4UguX8WAbk8KZ4ansx3Bk0x3W33GmF3KVNWJtCElST1BqY0bDS8iEpGgjMd2N9lqIBQuWFF2ynI+uU2I6Ro2CnBaczjqP2gwtRddymVN79iA3slroZbMQpJLOQSCkNUUVQEu9vLC94MAqRNWgg0UQ7gksSxOUnrUesfRG8ONlIwsyYopys3Qu6WYX/aMJ3w2lImoQmW+cEqmKH8wdu+SSFEvTmYYXJhIqzqVwgE6kMaeIaH+z8EVkZ1BOrEM4F69Q9ejco97Iy5VSyxLggjQkEBVrChDsznnFgXhETJImJsgMyjRQSCVN4JZyLMGqazKVEQjqGuAaWniHCrMGobghBdy3EOdlecTgmJKV5S9CkFTOCwYkn+Ekc6nSkVzESlhKezGYElqVFWYMqnm9zDWRtJecoBsaHN8A/QUYxnKNmsZadiy4OYqqalKilyRYDiZ9A7VJY6swZouSAFlQCimoIAd3CmLqZjXnY3N1JGP7NCbvYsWFLO5oXer/ERxWPCmBzGt3ArmqLMRUUOjRVXZtLS0NZuaYjOwcuC5cGhbUmrEPq/WFJWFmMQcwGhAowDMHLCjv4eEKS8QSogEkFmLZa3fhoKmo1HNoXVKLMymuViwZqBiw7t39IlszUbGOHn5V3Z0gZxcghJ903ZwKO0OZmJSkqUE8JKmoKpJKmqwFga0q7UAhKdKTMJCiFkXKk5WDB0vmLgs45JSY8YUpVLzpWStRyqSe9ejNcEEWsRQjSSGKqSlROVJsAAWSQ1WIB8mYJDG14e4TaAVwHhWmgLAkFIqDlLsRmGpTq7xECaEo0Somo1ajGiT1DuGYHWvvB7ICJwWDnBDhJU5Dv3iSH7o536PFnujNbMu8jE5xlFw1ejgDW9CDWmV7GrtYKZwrT6klvgIQ2AApTnoABQACx5ktqbU6v3GzSZ6To4t0ClE+rfbxy8y8+wrlrUTAIeuoV8f7w3w0tlDpT1/tAD3PAU8YWky+J71BjJMWUNTKzv9sta8MoIckTQoNyyH0t8OkZbN2ZOEozVJZBY5nGpbTrp+0fSW09koVIWGexHhVQNPFnEZZvXg8mz5uV8oIqAohxOSFcQOWuZBetcusPYcji9B2uk6OEsM5t7r/n5MuMcjsch8UCCCCAAggggAIIIIACCCCAC8eyGVmx5Dt+Us/wCpEd2vOOJ2gtV5XamU5sMtGOlWfziP9n+1vw86fMBGb8PMShyA6yqXlv6+USns9BTiFYeekhGJ4QsigmgvLINnJLf5hCmROLlkrhfkajJaIw9zSNkSOyRlSm3u0VmHUc21ELIxa0lctJDgnIrk6MwD9IVwSJkvgUsEpcVop7N9vEZiMTIQrKudKQXPeWl8xo5ALgAaQpGV8bjOkgt68QoyiQtkqIy52JCy4ZypNGcZjmbK5NozLFI/MVmLhzVJzBRJu7Bwb10jRN+JCFyRLlKK0yyFgunKvMlIcHN7rkB3NVHUPmypigS40bw6+PWOli9Ihl9RJSpuW1SMvIPzs50d4d4jEkijMLM71OZg1H69H5RDSZ4F7HkNP7vHJuJZg/1P250aL0UTo9T56yWSSAdAT+ph5gGlqSpXOsIYOW5cl9X/AF9IeSNmzJppRyzff3eBtdyYpvgeTJoLMWqS4F3515nlS2jn3hZ6Q5UriVy9HNOYhaXu1NlsSSk9DxeXKPE3ZVQyw55irvcm55xhrg+GMeFkXKHMmT4386HVqt+sSEvCjJd6WFOtHHxbWHCsDkQgUKiCT8APlHjacuchCQkMCniJu3n0LUjLxExjwXFO0VbaCmmHMCAzMCGH305+UNJM0ZjlJqTV6GhoedzVvnDyfu+pZfMD0d/2++kR2M2bMkkOD96U6tDUWntYjKMlvRIyMY5YnLcPWpcVY1JBHP8ASLBL2acgIy3VULBAcOEkB2OYdLDWM+zELcXeLvhduIErMgEEpUlQZwKgtmuQwSBT3R4RE01wTCnyWrZMnKkgAmhA0awbkKPbl6u/wpKkkc2HjbwoD8IZbM2g8t6gkMLORXKVVfuv5DpEqvEplygsnmlI/mUS/p9I5ea9QvmVSHOGAKqcmHr+0SUqRlro458oj9lSeM9AGtZnf1aLFJAKSNR8reB5N+0ZJXt3Nenxb2LSFuiocWtpf9PSMw9peFy4aecrOZZcy1OSVS7LKj/CSAaVJDOANHVIZBawrqSKEej05jWM59pwAw0/ugns9JiFd6UbHhU+YnyJ5Rvhb8RJnWxRUYZK7xZjhjkdMcjrHHCCCCAAggggAIIIIACCCCACc3RkGZPKArLnSQVMCBVJzKBoUggFX8oMPdqCZIJlZPw6/wDqJQWBcBSVDVmILOwZxDLdHFJlzypVRkU4cVqmlY2PYns8kbQSnFYlMwKWkMhMxKEBIdKXZJVmZIcOGoLgxjkzLG90aeHqjae5YtytpScbgpOMmJCp0sZJigHIWihJAu4IV/mhrP8AZVsvFJUZedJU7KlzlKCSeSVlSW6EW5RL7t7mI2epQw+fs5rZ0qm5gCLLDod2petOUc2vsaZJWZ+HFS+ZH/6T16QvjyaOI7fAxjxxyeWUqfb7GH74bmYnZs3slqKpS3MuYlwhfMF3yLqHD66hogcepISgKNWzKYB6k5Ra7B36x9D4jaUnaGGVhsQAkqHCtnCFjurHIg+ocGhMfPe8+xpuGxCpU1LEEkHTLd0n3kkWVr0LiGoyUuDPNhni2mhlggxcpcWD/bEC/kYRxyapNAFBwAGAqzN5R7Q1TYVatRX1/tDdyVAffONRcmNi4MrsK/dvvWLNs3tEHIhBzUAaniXNOXrDLdqTr9/f6RZ5mxFTQTLUUKFXHSEsrcnR0cEVGKkNl4XAjEKl4r8whWRSgVZn4QVSwqUvMkZjVUxObKSkBwIR3t3CVg5ykyFKXL5VLfNiGNNWeloeYfG7QlcCk5xYHPT0LkV5CF142eg9pOmZDohFG8XrV6c3dhrSc5JUkaQxwbbbZF7py50106oSpXFWieX6dIbTPxGNmlKOFGYpzHujn/tJ5AV1D2XdPFp7VUwVKzky6gEgFxrQ2DmI/CImJUqXIUKE5UKQFA1saOklgXBuDd4hV6q3LNv0XsIbubu4bElMuViVCct+zzrP5jJK6plzD2QKQ4zIq1gaQw2vLKgqVNT+ZKUpJoHJBZi1HuHArQsHaJUbxrlED8MiXMSSykoRQ2UQoAKqKfCFZSDNUJkxLEEG2Wjv4+f7RMsltOqr3Kxx1FrVd+xlOLQpE1QNCCxi17CwWeXmqCMpOW+UULnQ0H1pEFvAc2Onk6zVnozxad0sEFSiAmqzqDVL25CoJLvT0hvI6jZzoLzUyUw2LQEZZmY5lJ4pZcpQGzcKgylULMW5xO4+ZhpmHlmRO7WWmYxBGWYFEFsydLGtLdYYJ2KlCWUQtdC5SMrjo1Ro5+ENlTnUELCUKYcIAcs4BcM+nhHOlNTKZMuKbqK/cvezhqLW8SKHxtpXxtEhOlEMpFA4KtXB+DEeVX6CEw+2kJWkEDKpL5gHYvcj3hqRQ8mIi2o0LgvXm79dbGurF24owxxWRM6ccUunjGUlyJ4SaFJ+fnw6mz0BPgdDFA9q2yCnBT5iVKyvLUUlalF1TJaMpQaBIKHCv6U+7Sd3lVMwxTMldzNXVIplShQ1QoZ79RcRB+0neGXN2OsDM6jLGUnNlKZiFKqdKUNSX04nawyWrTPk1yYZxxPLj3i079vkwkxyOmOR0jjBBBBAAQQQQAEEEEABBBBAA/2NMKZjhIUWoDa4Z3oz1rSPoTZe/mEwGBkomzkz5gT/ANJIYklSgnNSWCAWqp6E1j542XNSmYCq3gCfIGhPjFzl7rrmy0zFdoks4QsuW0U1kk8qeHPLIls2zSCbfBseA9sGAmqCSZqD/MgKA85alU6xasDtKTiE5pMxMwa5TUeIuk+Ij5m2FgVy8QUkUKV08AVfSLzs41CgSlQspKilQ8CIWy5XCSXKZ0uk6FdVCUk6aL7vNu9ledKDarSP9w+vrzjO9+ZIXhnUkqUiqWDkGjjwIFunMCLxgt8MRLTlmoGJQzOGRMazEdxf+nxiE2iiVMCsqTkU7JmBlB9CASKHrpFJUqlE6ODHkcXhzK/s+TDp4pR6/YpppCaZRSQ41+/Koid3swqZc5ggIS1MpcUJrzH3e8RXaAy7Chd9R4aMX+Ah+E9UVJHnM2J4sjg+xY93cQzAmNM3e2khLAs3366Rj0slIcWv91iXwO32DGMJJp6kM45xcdMjZcZjZPZLKZmUtTQO1OpjH9v40lTZrMz2fW+vk1esTGA2qFlg7dbefL1j3vTun+SmdhR2kxKsyhcsQeIAmvz1iqlqkXlGo7Fi9mO6Jm/mzDlQCCE04m5JaiT1Dl9GitbxS5mDxqgT76i4LODUch8dDeGWwfaViMKoonpIIs1FeYNGpeHi8VP2hOWVyihI4u0WMrm4CQ2r6WD+dGpL1IunF+l/k0LY+Nw0+WFkIzsHGV7UufOG+2lSyoBIGVCSaHLUVq3RxFUlgYVDBTnU1P3fwj1J2knvKNIynlbWlIZx4kvM2ZxtiUTjZ3Rag3KvhSsXbc7CqAFylQZ+E9bku1Ph4RAbC2UrELWtSS61KWTbvOq58Xt8Is276sk0JuE8+gb9PsQxmktOk4OWdX7k7i5H1iL2hhHQ9iC768/pFhnJzB4j8fKOUxzY7MQToisDNUqXLJLqCQfrbSLpsfb2WbkWeFZodAok+iTw+bHm9J2d3Ef0j5Q7mEEA3MQrjO0fTX08c2GMZfZfwaNjUggpUAUlwQQS4LuCAHPdNL8LjjQc1B9oG76ZOycQoEqHaSlIcF0grli44V0J4hQgg3NLJu3t4Tk9jMP5iRwkvxgV0rmDB2qcoUniTWP9qKG2PiAzcUk2Ad5qKuHBOrhgXdgDXraYzUZfY8xmWXp9eFuv79z55Mcgghg5QQQQQAEEEEABBBBAAQQQQAOtnYYzJiUh68qny+XnG2SpajKQ9V5E5idaAE3u4jM/ZuhBxqUqBJUkpRyzkpCXrY93xUPEaxOwuVwf0B/eE+olukP9NFU2ROD2eFzXZlJTMJ/+CvnHcJLYx5XOMmeABmzy5lr5eEWF+9Yc4r21N9k9hMEsETQcopmZzU+IA9SLwo4SyNUdvpc+Pp8cnJ8/0i/YNb0j3iMPSnpFD9ne9ZXMGHxKyxBKZxBJSwdlaqew1fm9NSxOzylIU4UnRQYPpUfo4hrTp8sisOsx5GnF89jLd99mmcgZQSpJJDAmjObDm0USSaEDoOT3ccmZ42jaeGlrTmoan1H0I+BjNd591ZqVqmS0uiii3zAFmpEdPkUfJJ/Av9T6Vz/zQXyIYDDgywcz+7cUYG9Gueb+MesAAJiaAucpewcBiR635RCYXGqAZ+deT/f20LIxRCgS73J8Wc/CG3Hk4SnVFwEtaQnskggE5qO7sAegrU9aszxZsDtwoSBNStNSO7qDUXqxHjFV3c2gcxD5UkOCzMoO1LAGo5fGLhgNpoV2TTOy7Ob2oSQFSio3cK4gC54cwYmkIZE06Ox07Uo2l+wynysPNPaKUxBo8ok5r0qR108odTtrSQlkOEgVKkgevE3rEmvAzV4bESTicOUzpi5uYyVBSCog8LLbhIo9ebx52xt6SQBklqymWGQOAFAIQ5PeqokJLMWe0Zz+TWPvGii7Zx1RdOYEh68wCzvUig84ikLJklLqCycutAfD0uLwltbaa585a1KqpnclgASNOV/XwhTC4VdE5QCwUH1DkA3Damj0GsOwxqMVZysuVym6LdupMyJUkAPd2Dl/J+n6aLYeU0xam5fvFdRtbsJigGTlYNpqXDgXDfHV4lJGPUZaVqbMt1UpQnhv0AhXLB6r+5yeo9Za8BMcNBjkDLELu9tR5hQfv7aJ7FCkLSVMxKhsnastajI7sxFMp94DVPOml4kVpiob47IUmYJ0twQXcXBFj0ifwu8UhchMxcxKD3VBRZWYXYe95CHHjUoqUT3P0v6rHJFY8rpruPUqKSFJJBBBBFCCKgg6F4ab/wCOnTMHMXMIZQQGACR/zEqJyigJVUnWHktaVh0kKHy6EGoPQ1iJ372m+D7LKO6kO+vaJIYanKCPDzjJavEjFcWP/UJwfTvIkns1fyjL45HTHI6p4gIIIIACCCCAAggggAIIIIAJXdrFdnPSsXTVPRQZifDveUTuK3mmqUomapWUpqSClYuQQU9acvhFRkO7C5p6xIycCpIPalUtIY1Qs3o9KaamIcU92SpNbIc7Q2oVVzKcEgHMbOzekJdqGAAza1+fgw/eGC5INiSHYKKWFPM6EesK4KUHOZSQBzeulGp6kRNJEN2ab7Hpktc9efK5YCrHnQWvX1bWLdv3jcR2Rlyp5lKHGykBaVgPw2valdKRjey1ZCThppSoM6icr16KFvMRc9p+0ZSpaEmWUlNFAEkKUrgJzM1iWbowDCMpxt8GkJ6eNmNti75OyMRSbUE0yuQkIJa1B9YX3l2xLRgitJdUxJQAVAlzckAlmD/DnGf7dl5Z6shzBTEEBjUO2Ud0vRukIkkhKakJo+ge8Zf+WDlqOhH6nlWNwe+1WN5aocomeDj7+toRSKwouXDZyiZ2Ziu9QcIduuhvmdz/AGh7hZyszuGOhDX0LhvOpPk8V3C4oyq/31+/KJfZm15YUkrUoJ1ZnDl+T+fSMpx5NscnaVkrMwqmCiWSHFKJrb7pb0JG0UJPZZiXJuxrpYEc6NpEmrb+GMtUtClkL04Wez8+Q8AA0R2NSmUBiDlRneTKBSeFQTVbB1FreJD0utFatmhzLLQrTsRwe7SlDNkckl3UALkl3Ab59IuuAwmEUlIUyJwar8J6FvD+8QeD2ktaUoUsJBZpgRlS5Z00evEkh21cuGDDZW35KFtiMOp+0yBalEStfeYuaXAZqxGSGSZyJucnSGu8Ow56MYpU1IRKUXzZkqBSAHZrE8iBeHMqf2vEKJ0HQW+EJe0zbqZ5w3YZhKKFEAggg5smVQ5jJbqOcIbFnKUkICTap0EWqWhOXJlNOrZO7LllMxKrRc1AkPeKlOnCWEp1ix4rFSvwx7XuqTlUHIPFRnFXOmsJTuTRhyVLe3ashCVS+0/MLWZTVqNas+kUkrlEOpC5jXUpeUNYAEuaU9IXxkuTnVkZKUrCQm7sxJKlVuDfpzp5XOQhZKFAqrXvJlh2JFKqI5gsOZZutixKEaHYLStiZ2Ht1EmWpKCpS9AoORwslLgMQFN4h2ApEXvDMVNSVFSpnZpTV+FLqAqfeUVHSl2cJhCcQspVLQUZk8RbhdLupLaZasag+UTe2JKJez1I945FOC4UcyXelwKeEE6i192N43knBwvyreijGOR0xyLmIQQQQAEEEEABBBBAAQQQQAOcFPKSrKAXSRUA0LPf7vEvgsdMmnIlcuUGqVlgKF2FamtQNdIZ7vYITZwQUFYOgfmHNCNPsXEltH8OF9nJSS1FVCpQNbFVSOZcA6RGpaqNPCbhrtDebh1p4AZU5iVAghRdmoFMpqDQ2hKfImqYTE6OFMVUdnTkFhT7oJDCYqUiWtIzIWK0CAkGuUlakqWaVZIF9GKj4n7TUEjPMmAqFwVNQ34VJzKtfkLxdowQykbEmZnSiYZdeIApduTitdGqxGhhdSgAZQrxBlqTlVUOUlgauNeloZzNonOlR48rd5SlE0YvncA+AhwraC05VS1TEpIGY5lHLVncMAeHlEFjzKldogBBJVUHMBlA0IX7vJjTrHU4ZUuUyxk1ckVBqBQ8oaYqQyyEqSoMVOFU8qu7MWNdDUR6GIXMrRkhIIehYZQWJZ2HS/WAD2cPr1+/rDiTKSUuT5fZhPBTAnMhXwqx5cq/SPKr8Lj7+/WIJPRwziGs7DsIksNZtNdI6vA5gfkbtz8IjVXJOm0SO4xyGfNJqiSoJ/qWQgfM08Y7vtMy4fBS9cs2aTzzrCR/9ZhpsVwCBzqHu3SH+/8AhSleGCiCk4ZIFhxJUpRH+sesUT85pXkK3I2opKypT1DEAkUZrv0Hz8VZCpaFAqzKQoHMMzPV2zAatdgb+bVGBKpZWgvlIzJaof3g10vTS45x4XJUDWhLFPIjppGpiTmxsWSpMnOTLzBPFQVFuV2Ym0XecUSZRCQAoiMylqMuYDL43Apld6B0kG4cM2oi4YPFBMp1SVoQggd5JCXJUoEAFaQFFg4JIOjQvmxuVNGGXG58Cu0MWrsJk7VIp/UaD4qBiop2itHZlSlKylQKCe62o6se9e8WDeTaIyIkJy9jMyLKxU95QOUvYMHfVudaUpXMu8WwxpblsUKW4rPm5iws9NLmj6CPUomrAlT6B7anzhGUgG5br/aHc3FdmMspRyqAJJQEqJrq5JFiKs7UcPG5qSOBzlSRO7SqaByXTRwtIOYpIIYUcG7NFg29hZv4GaoYdPZpKM00S8hS60sFZuZPuE9Yhdz9polYgTp4KwhJCXJd7AfsdHbmJbbW/hxGFxclTjtDLUmt8sxJA8kvQUoIwm3qVLYYxqOhtvcoZjkdjkamAQQQQAEEEEABBBBAAQQQQAPNmlOYhSlpBBByXNuHwPgfAw72hhlIRmCChBJSHIcsxNNLp1vSGGCxSpaipJYsQ/jEnMC1yylUwrZi3K7Ek1biNOZNHiyIdjHEzgoAtxann41uOcKYbFZcqlJzJDpBzEKGtCDSp+MdTgCpIKalZCUjUq1Z+Q+MLL2BMTL7RwE++dE1YB/eJ5D6FiiLQuvBonS1zEJWGI4SQp8xCWSWBJBJcDmI84nAqlmTLWrgmALS1hmLEF7hx9WhxipC5ciQpRZCyRLWXKkZSC7CzuQwOhPKF520u2EhOGSozJSAk5kh3zDiSp6cSr0NYskVbfYZ7X2IZE5csEqWlmOVg2UFuWYOxc6akxM7O2H+JwnaGW8zO1FolkpUQCouCogFixFsxBYRETsavtCteaSonhIq5QOzUKEajX152DdjeBSckmXLch86zxhnKiW90JBUGHM0c1wzuSVxNsCUnUyIw2x1qlzVZM3ZJcmhUkg6LSAkkAg1cUpUMG+EUpbvUXcNrow5Nyp87LjJ86cDLmKHCqssZUywUkgE8SX0qSzk8hDHF7HWkAS++XHCUnXUi3r00jKOW9pG0sNbxGx2UQM6CGDdLwCekzQl20fxJ+nyhrKxmVRSrMlVUglZ7wrxCxBNCCPTRHEYOYk0cHMkkHnVQL6hg4OofURppb5M9a7Fok7OASlVA4JfoA5D8xV4db5bFViMKFS+JUhKVkC5GVlhrggJfyisT9trTKSli4Ua9NfC/SxiybD3uSmW0wgBQUmzlyGJUxcd4/TmV5RnGpLcajOEri9igbPxeXhzKlk0zBRA8FAB2+TPEhOn9lQpTMd1GiSASeIcSTSugHwDLYrYichIBOWobK2UkAdXLFvA+EM1JEozCrM4DAlg+YcPCa91yTp4tDiaYi00PMHNlLTllpIUr+ErB65gSsGmoaxdob4bEysPMfJNIIIIKwlKkqH8qahi4IPKGWAxSkutKsihY26sDoaQ9mYtBT+antVK96oVUvSz6irjpE0VFcQuWJakSlEIX+YErZWVaBUOw7ySfAgAvQxXl84t+F3dSrOCHyEkK7QJzAsgnUAOQz6kXcxX9qbM7Is9CVZVWLChSRcKBoQdRyYwIkQXiwZYQEAc1anzIf4x4RiyElOhr52BbmHNese8PjCkZWTcEEpCm53BoQzjoIVxWyFykIWtk9oApCSeMpNlMLJ8WfR4kD3siagEiZYt4RIY2RJ/DTFjvZkJRYakq0clgLWfwiFQCws3UgVP2IWnz05Ckg5hZi6bueoNudoo472XUqVUMY5BBElQggggAIIIIACCCCAAggggA9JEOtnYQzJqZdRmIB6DU+jwng0OSxA4TdulK/SuukPJO0TKUFEJUoAgE1IcEAuDW715NZxFkQ/Ys2Dlon4nKkhAkqKZaRdQQCkAFmc3JvZuYJ2PBmTZUxSESikqlhrkJAlsQOabOzlrvEWnFiehuFKxUVqC4OZNtXp1uYYY/CTAsdokpRYKCGDammuvOJU+xnoH+H2xKlpTKlyQZjspUwdqyrcCXap1pexiV3NlBZnzikKyFOUhCUBSiFMkNQVI+BiubHwil4gGWCQh5hbRCak+lPEiHW0NqTUpm4ZgJa5naMAGrxXZy/Dr7opSlk63YSjeyJPefChS5ckEJyZ3mEEJK1HiAIBPfCugoLgujsLGLky5pLH3AzEq58QfhHDW1REFMws3KCSSlQzOXbvFLuRXiHWp5uzmSlcwBIUWCAV0I4Xci1tXtQGM5VLkvFOFUSGHmzFyylJKlzOIqzAANQirkn0qrWJ3Y+HWCJfahqEgqWVW1zMOgDAeMVjFTeyzyFpyKRQn+JnLl7KYliLih0ie2JtHKpKMQtSczBswZqEXJQ3ShrrR1s8GouhrBkTluRe8+xFSsScywUL4szuWe2p9PB4bTMamUXQvtEBkKSXC2IBLXGUGxuC19bLvojCzpXApKZsp2AJOZNaa1fQc+UU6RszPLSUAqWVtlu4Yk5aN6xfDPVBNlM0FGbSHmJ2bmldohYWgPQkBYc0OW4c15dYabHA7UEpKgNKF/IiLzvLuvI2dh5fazJhnzTVMlglLNmA4gMqXACiCVF2ioCUjOZiCSLkKIzA1vZnY8rxdO0ZvZlvwWEXiEFKRMUwJyJYM9CblT+Xm1IrO2N2JmZkKDj/prISvyL5VUI1Sf5edm2HteWUspRtRyoZSCKgpYtcXo7sIQ3o3bnTVidLVOmg0P53bkClUgsS1eEFV7i0Lxk4yp7Dbx643FWUjBlUuYqWtJD8C0qSXHldwa+XlExicEpCSlC3QtuzNCFguUiorZtCC4NhDzEzESwhK2nYclkzQkInSlggkFwVIU4cAkpUOXE3vE7HnCV2spYmS0qM2WUpUmxSlaSK9mpOaWCHUC6a6wypWKTg1uiO2Cr80ylhWZaMgUBmooAuBoACFgixQnrAubLXwYlSTMSoDtHqpBtxAFyliCkh2U1ChoYo2iCQSklgEOWcAOEg6WYOdOoDW/Y+2p2DK/wDDSpyXSFzlFIUUzMvAFLYihSG0Ka6wTbStIrFW9yjbVypnKEtSVy0ngIBYpuHcBzVj1fSE9o7TXPWZkxRUotUkksAyQ50AAA6ARJ47ZYnYtSZbyitRKUTUFCq1CQE5nJenPzaISbKKVFJuC0WTsmjijWAqpHqZKZRSk56sCAWPg4B+ESX/AGdnDDrnqRkQlqqoSSoJYD/NrEOSXJKTfBEQR2OQEBBBBAAQQQQAEEEEABBBBABZNxJCV4hQUkKHZLoQCLp5xCYpIDsNR8oIIEBJbC7k465CH6ZV0+A9IW3anq7ZKMxyEKBS5yngXcWNoIIGQNsBOUhSyhRSe0QOEtTMoNToWiZxUlJBdIP5cu4H/iN8qQQRp2ZR+oaTi2ExIFAJkoAaCq/1hbb6AMclIAA/JDCgbgo0dgjFcmr4H+9KAcZNoKyw/X8uZ+g9IrmEmHszU0KWrbhXaCCNpcswh6UTUuUOym0Fk6RJbuygJcogAF7tX347BCz4Y13RYfbEgf8ADpCm4hipqQdcvGcr8nq0ULakoJbKAl5Eslg1SC5prBBFsXoIy+sc7vrOZ3LhRAOtCw+FIsuxppTtSYkEhKpKVlILAqIS6iLE9YIIwyf7fA303qj8kXvxLH+JLByjCrNLqzLTmP8AMxIflFf3axSwvDIC1BBnuU5jlJHZsSLEhz6mCCNsfpRl1P6kv3/kjEJ/OWNMxpp3osk+crs5tT/zgm/ukVT4VNOsdgjRibHW9AbZ2DmCkwLWyxRQyplFLKvTTlFW3rH+Mnf1A+ZSCT5kkwQRSBcS3eH+Jk/1iNN31psqcBQdpIH1+gjkEL5/1I/KGsX6cjIYIIIbFQggggAIIIIA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4040" name="AutoShape 8" descr="data:image/jpeg;base64,/9j/4AAQSkZJRgABAQAAAQABAAD/2wCEAAkGBhMSERUTExQWFBUWGBcWGBcYFhwXGBobGhsaGBgYGx0aGyYeGhslGRYYHy8gIycqLCwsGB8xNTEqNScrLCkBCQoKDgwOGg8PGi0kHyQtLS0tLywsLCksLyosLCwsLCksLCwsLCwsLCwsLCwsLCwsLCwsLCwsLCksLCwsLCwsLP/AABEIAMIBAwMBIgACEQEDEQH/xAAcAAABBQEBAQAAAAAAAAAAAAAAAwQFBgcBAgj/xABFEAABAgQDBQUGBAQEAwkAAAABAhEAAyExBBJBBQYiUWETMnGBkQdCobHB8BQj0eFSYnLxJIKishUzQxY1U2N0g5Kzwv/EABsBAAIDAQEBAAAAAAAAAAAAAAAEAQIDBQYH/8QALREAAgIBAwIFAwQDAQAAAAAAAAECEQMSITEEQRMiMmFxBVHxM4GxwSNC0RT/2gAMAwEAAhEDEQA/AMNggggAIIIIAOiLf7K9iDE7Tw6VB0JV2igbHICpvBwIhN3d25+NmmVh0hawkrIKgnhDA1J5qHrGvexbcSdhps3FYhGQpBlS0uCXdlqpawA8TBfYKZrGJVWE4FqcwPEFgaOxx468BB0R0GEps4JvDcbSQQ+ZNOv28AD54TOKALa/pEPtXeaXKSXJfkBU+Hjzim7X3rVNDMQGYENc94DUABuIlqitYo5pbF1Bvc03tgNY9pmjnGJf9pJstqulLhy4KaOBozlw5DsQXu8xhd7VllhTpGhKnA0BIFC9s3K5pBqDSasTHkmM4RvriVJdJSatRBUQ3falWPImxqdHa98ZqQCtCrcQCSW4qEuKJ8xRJrcwakGhl9eOhUQuzN45c5KVIIKSCXdrXoajTQQ4/wCPyQvJmc6WrVjlBOZTGhKQQDR3BAt2K0yYTDDbGKySybQ4k4tKrEf3ZvmPhFe3ixeZWTQX8fsRTJLTGyktkVvFzyQT8/NzDDaPDLHMgkPeny/tC9HIOjUhDafGpR0SAkffrHLEpMb7Ml1KvtzU/H5R2fLdbGwAHSpf5wvgBz5B/Q/fnHD3z/UkfD94q3bMZukRpV+eX0YQb/LSdmzqV/KY/wDuI+/KGeMxfZzLOo6eH3eEN7Z6l7PmuQGMvhf/AMxMdHA6VHPwyazq+7Msgjscho9IEEEEABBBBAAQQQQAEEEEAFu9mGKmoxv5OXOZak8RYMVIf5CNw2XipiMQtBU5VlUrk5FSPSMj9iGClzNokTEpWBJWoBQBYhctjXWsa7tzZqhikrRRJQK9UqNPQiE86knqQ5hcXHSyypLiPTQhg5zpB6Q4hmLtC0lTBoHjytTB3tFQ3l3zTJWZSFBS9XLJSwfjNvIOedxFiBnvJvJ2mJVhwOFAFXSSpTPRJozOK3L9IjU4gy8wJWFKpWY4Fi4B7qa+74VoRVN49rTMQsETOzZORagGon3QAcwLucoe4L8JhtIxyQUrEwEgjNdKyLpvQ8nFg1qxjJN7m0WltRbsepRS5JJDUyhP9JOZQJS1nGh6iIbBTClOSkzKVKuUkPzvUA2FWBqagOt6NpLmyUzEBI7EAhCE2RQqAIq3DmbQZjFVnbRmTyFjOxADJUQCWZnTRNtal7xnFauDab8N00WvESM0xQKRUDiACVBxVNHJBLFzZrmEdm7uKSsntEkgFh31BJY5SlILpIceesReHkCZRSgg8KnWp09xThw7BwXvVAdNSQ7WJkk0mIIJ4SlRU5NSbmteYNbF4ndbWC0SdtE5jsPMw92OhNOIEqvV00UkNQU0cAssLtUdoUoZSz/CA2oykpAzOCT0Z66x+J2mopypUtZUOJVFG4IYZvdCfFy4sIhUz5/bm7VINCSbEFQBqebekTGLfJE5KL2Led4EklASUq7xEsuHuHSQQCf4ncE2Dw12dtJPbnMM2YBKs1FFKSvLlcVYEuGuekVucqWFBU1LAd5Qvz4gzmjin0MSuIxMslHZkEJ1Vd7ZSQad0swaj2pFtJTXbLrs/a6pBKkqzgtQrJAo7JBqagnV7BqQrN2iFp7QEEKqC70/u8VNGJMpQHaBVW4w+UEMLPUpehLXZontjAmUQRcq5OGYB2sKO3WMcq8phnpxsJ5y/U+Ff081RHqn+6f4g58AH+KjD3aCmFBUft9W9IisZKIKQ7N9L1hI5jJeScoTpnLeRH6j5wgFcSg/vJ+Ir9Y5iJnCk8sp+f0eG2LmMpR6pbyKqxCMchF45aRNdZqRQDSpBfzEM9756Rglj+MoAoQ5Ckk3HKsP9p4XOqlGJ+PF86+cVneKWpEhaVy3qMq/4XUkkeBb4w7ijdMwwLHLKre6KbHI7HIeO6EEEEABBBBAAQQQQAEEEEAGkewf/vGZ/wCnmf75Ubht4D8Opbtk4n5DX4V8o+fPZPtYYfGmYagoCD4LnSUnzYmPoSVtGSpBGZMyWsN/EC4Yg8wRGOSUd0xnHF1aK/sTbZz5D3TVKtOqehfSLYkxjEraowuOnSUv2IUTLSalKRl4SeQcs9QwjXdj4kzJKFkM4jPC2vKwyruhlvLtgYeUVKIDgpD6lVB4sHUaGgNCWEYXtzaCjOmLQQcyhnclauEBD5zQglOcCraExq/tDwxmiWkcQZboKczuAx8mI8SzVcYzg5JD5lMQMppmUCNKCzBPSvON+5iAQpQKSpZs3xLB70NhYc4bT5ZQcxJADHulqtWvSrW+jzD49NXrcObsbs5u1K/vENtFWZSiAanxd3q9YskUsuOw9oLcBKyBUFRypGUhmvRReqq0tmoCpgsHLEzMlITKUtWZJYoAdmCVBzYskVqWaKtsyQtkkhRqUp92orR/IP8ApE3gFqzFKlZU1fKnuZXBJcOaPTMDp/Ti402MqepJMcqxqUzlTEOAolkBIfiLhzVuNjzPRjDefi1qJUcxoaKIZrm4ZiPNg8CcIntVTEDMkMCTR73ZN2rY61Ny3x2LClEA8QTwpdqa8i7MR43o0CVshukOV4iWSAylChNbqubuSKCtfk/ZKytfuAnkDwsXBe5V3UmpoHesMspyvUjR3fKWIUQDW/rXxlUY1BCaGqaB+ImwBYtUkAHqKXEXqit2OMWuXODhyWoHcKATYuOJynl1d2aHwc8pUvKAQS9QQkcQdIsSLKL8tC5h7nUATolSXANVaDvukMUsxBsA9o9T8qgFgAqIqc4z0ISStYADMVdXD6NFVtsS99yyYaSkZUFAILKDMQsAPTKMzs1TYiwYvJ7FnuyCMpS9yyaXD1dqdXceNH2VvFNlzCVqUE8daEr5l3v6sbxJY3b8ubKCkELWMzjKylJYCzVIKXo9Ca0pm4vhlnomtyyf8TQicJZQiaJnCHUy0m7pY8JCeKorZ6tDadIzKHg3rf76xH7B2auWBMmMlRSwSG4UkvUi6iWdqVicQgGY3Rv1+kI5ZLVS7HPzuN1DsI4qUSAOZbyAYfKGe0ZYLj+YB/X9/SJ0I4kn+EEt1AeIr8K6ABWpPUlm+vxikeRGZDY7E5VOaOAfn+kRW9OPK8HMD/wf70xJb4yMoDaEpcc7C96qHpFFxuMJkKToW56EH7tD+CNpNFcXTRlJT7pkFHI7HIcOuEEEEABBBBAAQQQQAEEEEAF29kOCRN2ikK7ThQpacjPmBSAS4IAAJPiBGq7r7BOGViErc5VlaDoUlyHFA/gIz32CTgnaSybfh1j/AFyovvte32Thkok4dQ7dZSSf4UguX8WAbk8KZ4ansx3Bk0x3W33GmF3KVNWJtCElST1BqY0bDS8iEpGgjMd2N9lqIBQuWFF2ynI+uU2I6Ro2CnBaczjqP2gwtRddymVN79iA3slroZbMQpJLOQSCkNUUVQEu9vLC94MAqRNWgg0UQ7gksSxOUnrUesfRG8ONlIwsyYopys3Qu6WYX/aMJ3w2lImoQmW+cEqmKH8wdu+SSFEvTmYYXJhIqzqVwgE6kMaeIaH+z8EVkZ1BOrEM4F69Q9ejco97Iy5VSyxLggjQkEBVrChDsznnFgXhETJImJsgMyjRQSCVN4JZyLMGqazKVEQjqGuAaWniHCrMGobghBdy3EOdlecTgmJKV5S9CkFTOCwYkn+Ekc6nSkVzESlhKezGYElqVFWYMqnm9zDWRtJecoBsaHN8A/QUYxnKNmsZadiy4OYqqalKilyRYDiZ9A7VJY6swZouSAFlQCimoIAd3CmLqZjXnY3N1JGP7NCbvYsWFLO5oXer/ERxWPCmBzGt3ArmqLMRUUOjRVXZtLS0NZuaYjOwcuC5cGhbUmrEPq/WFJWFmMQcwGhAowDMHLCjv4eEKS8QSogEkFmLZa3fhoKmo1HNoXVKLMymuViwZqBiw7t39IlszUbGOHn5V3Z0gZxcghJ903ZwKO0OZmJSkqUE8JKmoKpJKmqwFga0q7UAhKdKTMJCiFkXKk5WDB0vmLgs45JSY8YUpVLzpWStRyqSe9ejNcEEWsRQjSSGKqSlROVJsAAWSQ1WIB8mYJDG14e4TaAVwHhWmgLAkFIqDlLsRmGpTq7xECaEo0Somo1ajGiT1DuGYHWvvB7ICJwWDnBDhJU5Dv3iSH7o536PFnujNbMu8jE5xlFw1ejgDW9CDWmV7GrtYKZwrT6klvgIQ2AApTnoABQACx5ktqbU6v3GzSZ6To4t0ClE+rfbxy8y8+wrlrUTAIeuoV8f7w3w0tlDpT1/tAD3PAU8YWky+J71BjJMWUNTKzv9sta8MoIckTQoNyyH0t8OkZbN2ZOEozVJZBY5nGpbTrp+0fSW09koVIWGexHhVQNPFnEZZvXg8mz5uV8oIqAohxOSFcQOWuZBetcusPYcji9B2uk6OEsM5t7r/n5MuMcjsch8UCCCCAAggggAIIIIACCCCAC8eyGVmx5Dt+Us/wCpEd2vOOJ2gtV5XamU5sMtGOlWfziP9n+1vw86fMBGb8PMShyA6yqXlv6+USns9BTiFYeekhGJ4QsigmgvLINnJLf5hCmROLlkrhfkajJaIw9zSNkSOyRlSm3u0VmHUc21ELIxa0lctJDgnIrk6MwD9IVwSJkvgUsEpcVop7N9vEZiMTIQrKudKQXPeWl8xo5ALgAaQpGV8bjOkgt68QoyiQtkqIy52JCy4ZypNGcZjmbK5NozLFI/MVmLhzVJzBRJu7Bwb10jRN+JCFyRLlKK0yyFgunKvMlIcHN7rkB3NVHUPmypigS40bw6+PWOli9Ihl9RJSpuW1SMvIPzs50d4d4jEkijMLM71OZg1H69H5RDSZ4F7HkNP7vHJuJZg/1P250aL0UTo9T56yWSSAdAT+ph5gGlqSpXOsIYOW5cl9X/AF9IeSNmzJppRyzff3eBtdyYpvgeTJoLMWqS4F3515nlS2jn3hZ6Q5UriVy9HNOYhaXu1NlsSSk9DxeXKPE3ZVQyw55irvcm55xhrg+GMeFkXKHMmT4386HVqt+sSEvCjJd6WFOtHHxbWHCsDkQgUKiCT8APlHjacuchCQkMCniJu3n0LUjLxExjwXFO0VbaCmmHMCAzMCGH305+UNJM0ZjlJqTV6GhoedzVvnDyfu+pZfMD0d/2++kR2M2bMkkOD96U6tDUWntYjKMlvRIyMY5YnLcPWpcVY1JBHP8ASLBL2acgIy3VULBAcOEkB2OYdLDWM+zELcXeLvhduIErMgEEpUlQZwKgtmuQwSBT3R4RE01wTCnyWrZMnKkgAmhA0awbkKPbl6u/wpKkkc2HjbwoD8IZbM2g8t6gkMLORXKVVfuv5DpEqvEplygsnmlI/mUS/p9I5ea9QvmVSHOGAKqcmHr+0SUqRlro458oj9lSeM9AGtZnf1aLFJAKSNR8reB5N+0ZJXt3Nenxb2LSFuiocWtpf9PSMw9peFy4aecrOZZcy1OSVS7LKj/CSAaVJDOANHVIZBawrqSKEej05jWM59pwAw0/ugns9JiFd6UbHhU+YnyJ5Rvhb8RJnWxRUYZK7xZjhjkdMcjrHHCCCCAAggggAIIIIACCCCACc3RkGZPKArLnSQVMCBVJzKBoUggFX8oMPdqCZIJlZPw6/wDqJQWBcBSVDVmILOwZxDLdHFJlzypVRkU4cVqmlY2PYns8kbQSnFYlMwKWkMhMxKEBIdKXZJVmZIcOGoLgxjkzLG90aeHqjae5YtytpScbgpOMmJCp0sZJigHIWihJAu4IV/mhrP8AZVsvFJUZedJU7KlzlKCSeSVlSW6EW5RL7t7mI2epQw+fs5rZ0qm5gCLLDod2petOUc2vsaZJWZ+HFS+ZH/6T16QvjyaOI7fAxjxxyeWUqfb7GH74bmYnZs3slqKpS3MuYlwhfMF3yLqHD66hogcepISgKNWzKYB6k5Ra7B36x9D4jaUnaGGVhsQAkqHCtnCFjurHIg+ocGhMfPe8+xpuGxCpU1LEEkHTLd0n3kkWVr0LiGoyUuDPNhni2mhlggxcpcWD/bEC/kYRxyapNAFBwAGAqzN5R7Q1TYVatRX1/tDdyVAffONRcmNi4MrsK/dvvWLNs3tEHIhBzUAaniXNOXrDLdqTr9/f6RZ5mxFTQTLUUKFXHSEsrcnR0cEVGKkNl4XAjEKl4r8whWRSgVZn4QVSwqUvMkZjVUxObKSkBwIR3t3CVg5ykyFKXL5VLfNiGNNWeloeYfG7QlcCk5xYHPT0LkV5CF142eg9pOmZDohFG8XrV6c3dhrSc5JUkaQxwbbbZF7py50106oSpXFWieX6dIbTPxGNmlKOFGYpzHujn/tJ5AV1D2XdPFp7VUwVKzky6gEgFxrQ2DmI/CImJUqXIUKE5UKQFA1saOklgXBuDd4hV6q3LNv0XsIbubu4bElMuViVCct+zzrP5jJK6plzD2QKQ4zIq1gaQw2vLKgqVNT+ZKUpJoHJBZi1HuHArQsHaJUbxrlED8MiXMSSykoRQ2UQoAKqKfCFZSDNUJkxLEEG2Wjv4+f7RMsltOqr3Kxx1FrVd+xlOLQpE1QNCCxi17CwWeXmqCMpOW+UULnQ0H1pEFvAc2Onk6zVnozxad0sEFSiAmqzqDVL25CoJLvT0hvI6jZzoLzUyUw2LQEZZmY5lJ4pZcpQGzcKgylULMW5xO4+ZhpmHlmRO7WWmYxBGWYFEFsydLGtLdYYJ2KlCWUQtdC5SMrjo1Ro5+ENlTnUELCUKYcIAcs4BcM+nhHOlNTKZMuKbqK/cvezhqLW8SKHxtpXxtEhOlEMpFA4KtXB+DEeVX6CEw+2kJWkEDKpL5gHYvcj3hqRQ8mIi2o0LgvXm79dbGurF24owxxWRM6ccUunjGUlyJ4SaFJ+fnw6mz0BPgdDFA9q2yCnBT5iVKyvLUUlalF1TJaMpQaBIKHCv6U+7Sd3lVMwxTMldzNXVIplShQ1QoZ79RcRB+0neGXN2OsDM6jLGUnNlKZiFKqdKUNSX04nawyWrTPk1yYZxxPLj3i079vkwkxyOmOR0jjBBBBAAQQQQAEEEEABBBBAA/2NMKZjhIUWoDa4Z3oz1rSPoTZe/mEwGBkomzkz5gT/ANJIYklSgnNSWCAWqp6E1j542XNSmYCq3gCfIGhPjFzl7rrmy0zFdoks4QsuW0U1kk8qeHPLIls2zSCbfBseA9sGAmqCSZqD/MgKA85alU6xasDtKTiE5pMxMwa5TUeIuk+Ij5m2FgVy8QUkUKV08AVfSLzs41CgSlQspKilQ8CIWy5XCSXKZ0uk6FdVCUk6aL7vNu9ledKDarSP9w+vrzjO9+ZIXhnUkqUiqWDkGjjwIFunMCLxgt8MRLTlmoGJQzOGRMazEdxf+nxiE2iiVMCsqTkU7JmBlB9CASKHrpFJUqlE6ODHkcXhzK/s+TDp4pR6/YpppCaZRSQ41+/Koid3swqZc5ggIS1MpcUJrzH3e8RXaAy7Chd9R4aMX+Ah+E9UVJHnM2J4sjg+xY93cQzAmNM3e2khLAs3366Rj0slIcWv91iXwO32DGMJJp6kM45xcdMjZcZjZPZLKZmUtTQO1OpjH9v40lTZrMz2fW+vk1esTGA2qFlg7dbefL1j3vTun+SmdhR2kxKsyhcsQeIAmvz1iqlqkXlGo7Fi9mO6Jm/mzDlQCCE04m5JaiT1Dl9GitbxS5mDxqgT76i4LODUch8dDeGWwfaViMKoonpIIs1FeYNGpeHi8VP2hOWVyihI4u0WMrm4CQ2r6WD+dGpL1IunF+l/k0LY+Nw0+WFkIzsHGV7UufOG+2lSyoBIGVCSaHLUVq3RxFUlgYVDBTnU1P3fwj1J2knvKNIynlbWlIZx4kvM2ZxtiUTjZ3Rag3KvhSsXbc7CqAFylQZ+E9bku1Ph4RAbC2UrELWtSS61KWTbvOq58Xt8Is276sk0JuE8+gb9PsQxmktOk4OWdX7k7i5H1iL2hhHQ9iC768/pFhnJzB4j8fKOUxzY7MQToisDNUqXLJLqCQfrbSLpsfb2WbkWeFZodAok+iTw+bHm9J2d3Ef0j5Q7mEEA3MQrjO0fTX08c2GMZfZfwaNjUggpUAUlwQQS4LuCAHPdNL8LjjQc1B9oG76ZOycQoEqHaSlIcF0grli44V0J4hQgg3NLJu3t4Tk9jMP5iRwkvxgV0rmDB2qcoUniTWP9qKG2PiAzcUk2Ad5qKuHBOrhgXdgDXraYzUZfY8xmWXp9eFuv79z55Mcgghg5QQQQQAEEEEABBBBAAQQQQAOtnYYzJiUh68qny+XnG2SpajKQ9V5E5idaAE3u4jM/ZuhBxqUqBJUkpRyzkpCXrY93xUPEaxOwuVwf0B/eE+olukP9NFU2ROD2eFzXZlJTMJ/+CvnHcJLYx5XOMmeABmzy5lr5eEWF+9Yc4r21N9k9hMEsETQcopmZzU+IA9SLwo4SyNUdvpc+Pp8cnJ8/0i/YNb0j3iMPSnpFD9ne9ZXMGHxKyxBKZxBJSwdlaqew1fm9NSxOzylIU4UnRQYPpUfo4hrTp8sisOsx5GnF89jLd99mmcgZQSpJJDAmjObDm0USSaEDoOT3ccmZ42jaeGlrTmoan1H0I+BjNd591ZqVqmS0uiii3zAFmpEdPkUfJJ/Av9T6Vz/zQXyIYDDgywcz+7cUYG9Gueb+MesAAJiaAucpewcBiR635RCYXGqAZ+deT/f20LIxRCgS73J8Wc/CG3Hk4SnVFwEtaQnskggE5qO7sAegrU9aszxZsDtwoSBNStNSO7qDUXqxHjFV3c2gcxD5UkOCzMoO1LAGo5fGLhgNpoV2TTOy7Ob2oSQFSio3cK4gC54cwYmkIZE06Ox07Uo2l+wynysPNPaKUxBo8ok5r0qR108odTtrSQlkOEgVKkgevE3rEmvAzV4bESTicOUzpi5uYyVBSCog8LLbhIo9ebx52xt6SQBklqymWGQOAFAIQ5PeqokJLMWe0Zz+TWPvGii7Zx1RdOYEh68wCzvUig84ikLJklLqCycutAfD0uLwltbaa585a1KqpnclgASNOV/XwhTC4VdE5QCwUH1DkA3Damj0GsOwxqMVZysuVym6LdupMyJUkAPd2Dl/J+n6aLYeU0xam5fvFdRtbsJigGTlYNpqXDgXDfHV4lJGPUZaVqbMt1UpQnhv0AhXLB6r+5yeo9Za8BMcNBjkDLELu9tR5hQfv7aJ7FCkLSVMxKhsnastajI7sxFMp94DVPOml4kVpiob47IUmYJ0twQXcXBFj0ifwu8UhchMxcxKD3VBRZWYXYe95CHHjUoqUT3P0v6rHJFY8rpruPUqKSFJJBBBBFCCKgg6F4ab/wCOnTMHMXMIZQQGACR/zEqJyigJVUnWHktaVh0kKHy6EGoPQ1iJ372m+D7LKO6kO+vaJIYanKCPDzjJavEjFcWP/UJwfTvIkns1fyjL45HTHI6p4gIIIIACCCCAAggggAIIIIAJXdrFdnPSsXTVPRQZifDveUTuK3mmqUomapWUpqSClYuQQU9acvhFRkO7C5p6xIycCpIPalUtIY1Qs3o9KaamIcU92SpNbIc7Q2oVVzKcEgHMbOzekJdqGAAza1+fgw/eGC5INiSHYKKWFPM6EesK4KUHOZSQBzeulGp6kRNJEN2ab7Hpktc9efK5YCrHnQWvX1bWLdv3jcR2Rlyp5lKHGykBaVgPw2valdKRjey1ZCThppSoM6icr16KFvMRc9p+0ZSpaEmWUlNFAEkKUrgJzM1iWbowDCMpxt8GkJ6eNmNti75OyMRSbUE0yuQkIJa1B9YX3l2xLRgitJdUxJQAVAlzckAlmD/DnGf7dl5Z6shzBTEEBjUO2Ud0vRukIkkhKakJo+ge8Zf+WDlqOhH6nlWNwe+1WN5aocomeDj7+toRSKwouXDZyiZ2Ziu9QcIduuhvmdz/AGh7hZyszuGOhDX0LhvOpPk8V3C4oyq/31+/KJfZm15YUkrUoJ1ZnDl+T+fSMpx5NscnaVkrMwqmCiWSHFKJrb7pb0JG0UJPZZiXJuxrpYEc6NpEmrb+GMtUtClkL04Wez8+Q8AA0R2NSmUBiDlRneTKBSeFQTVbB1FreJD0utFatmhzLLQrTsRwe7SlDNkckl3UALkl3Ab59IuuAwmEUlIUyJwar8J6FvD+8QeD2ktaUoUsJBZpgRlS5Z00evEkh21cuGDDZW35KFtiMOp+0yBalEStfeYuaXAZqxGSGSZyJucnSGu8Ow56MYpU1IRKUXzZkqBSAHZrE8iBeHMqf2vEKJ0HQW+EJe0zbqZ5w3YZhKKFEAggg5smVQ5jJbqOcIbFnKUkICTap0EWqWhOXJlNOrZO7LllMxKrRc1AkPeKlOnCWEp1ix4rFSvwx7XuqTlUHIPFRnFXOmsJTuTRhyVLe3ashCVS+0/MLWZTVqNas+kUkrlEOpC5jXUpeUNYAEuaU9IXxkuTnVkZKUrCQm7sxJKlVuDfpzp5XOQhZKFAqrXvJlh2JFKqI5gsOZZutixKEaHYLStiZ2Ht1EmWpKCpS9AoORwslLgMQFN4h2ApEXvDMVNSVFSpnZpTV+FLqAqfeUVHSl2cJhCcQspVLQUZk8RbhdLupLaZasag+UTe2JKJez1I945FOC4UcyXelwKeEE6i192N43knBwvyreijGOR0xyLmIQQQQAEEEEABBBBAAQQQQAOcFPKSrKAXSRUA0LPf7vEvgsdMmnIlcuUGqVlgKF2FamtQNdIZ7vYITZwQUFYOgfmHNCNPsXEltH8OF9nJSS1FVCpQNbFVSOZcA6RGpaqNPCbhrtDebh1p4AZU5iVAghRdmoFMpqDQ2hKfImqYTE6OFMVUdnTkFhT7oJDCYqUiWtIzIWK0CAkGuUlakqWaVZIF9GKj4n7TUEjPMmAqFwVNQ34VJzKtfkLxdowQykbEmZnSiYZdeIApduTitdGqxGhhdSgAZQrxBlqTlVUOUlgauNeloZzNonOlR48rd5SlE0YvncA+AhwraC05VS1TEpIGY5lHLVncMAeHlEFjzKldogBBJVUHMBlA0IX7vJjTrHU4ZUuUyxk1ckVBqBQ8oaYqQyyEqSoMVOFU8qu7MWNdDUR6GIXMrRkhIIehYZQWJZ2HS/WAD2cPr1+/rDiTKSUuT5fZhPBTAnMhXwqx5cq/SPKr8Lj7+/WIJPRwziGs7DsIksNZtNdI6vA5gfkbtz8IjVXJOm0SO4xyGfNJqiSoJ/qWQgfM08Y7vtMy4fBS9cs2aTzzrCR/9ZhpsVwCBzqHu3SH+/8AhSleGCiCk4ZIFhxJUpRH+sesUT85pXkK3I2opKypT1DEAkUZrv0Hz8VZCpaFAqzKQoHMMzPV2zAatdgb+bVGBKpZWgvlIzJaof3g10vTS45x4XJUDWhLFPIjppGpiTmxsWSpMnOTLzBPFQVFuV2Ym0XecUSZRCQAoiMylqMuYDL43Apld6B0kG4cM2oi4YPFBMp1SVoQggd5JCXJUoEAFaQFFg4JIOjQvmxuVNGGXG58Cu0MWrsJk7VIp/UaD4qBiop2itHZlSlKylQKCe62o6se9e8WDeTaIyIkJy9jMyLKxU95QOUvYMHfVudaUpXMu8WwxpblsUKW4rPm5iws9NLmj6CPUomrAlT6B7anzhGUgG5br/aHc3FdmMspRyqAJJQEqJrq5JFiKs7UcPG5qSOBzlSRO7SqaByXTRwtIOYpIIYUcG7NFg29hZv4GaoYdPZpKM00S8hS60sFZuZPuE9Yhdz9polYgTp4KwhJCXJd7AfsdHbmJbbW/hxGFxclTjtDLUmt8sxJA8kvQUoIwm3qVLYYxqOhtvcoZjkdjkamAQQQQAEEEEABBBBAAQQQQAPNmlOYhSlpBBByXNuHwPgfAw72hhlIRmCChBJSHIcsxNNLp1vSGGCxSpaipJYsQ/jEnMC1yylUwrZi3K7Ek1biNOZNHiyIdjHEzgoAtxann41uOcKYbFZcqlJzJDpBzEKGtCDSp+MdTgCpIKalZCUjUq1Z+Q+MLL2BMTL7RwE++dE1YB/eJ5D6FiiLQuvBonS1zEJWGI4SQp8xCWSWBJBJcDmI84nAqlmTLWrgmALS1hmLEF7hx9WhxipC5ciQpRZCyRLWXKkZSC7CzuQwOhPKF520u2EhOGSozJSAk5kh3zDiSp6cSr0NYskVbfYZ7X2IZE5csEqWlmOVg2UFuWYOxc6akxM7O2H+JwnaGW8zO1FolkpUQCouCogFixFsxBYRETsavtCteaSonhIq5QOzUKEajX152DdjeBSckmXLch86zxhnKiW90JBUGHM0c1wzuSVxNsCUnUyIw2x1qlzVZM3ZJcmhUkg6LSAkkAg1cUpUMG+EUpbvUXcNrow5Nyp87LjJ86cDLmKHCqssZUywUkgE8SX0qSzk8hDHF7HWkAS++XHCUnXUi3r00jKOW9pG0sNbxGx2UQM6CGDdLwCekzQl20fxJ+nyhrKxmVRSrMlVUglZ7wrxCxBNCCPTRHEYOYk0cHMkkHnVQL6hg4OofURppb5M9a7Fok7OASlVA4JfoA5D8xV4db5bFViMKFS+JUhKVkC5GVlhrggJfyisT9trTKSli4Ua9NfC/SxiybD3uSmW0wgBQUmzlyGJUxcd4/TmV5RnGpLcajOEri9igbPxeXhzKlk0zBRA8FAB2+TPEhOn9lQpTMd1GiSASeIcSTSugHwDLYrYichIBOWobK2UkAdXLFvA+EM1JEozCrM4DAlg+YcPCa91yTp4tDiaYi00PMHNlLTllpIUr+ErB65gSsGmoaxdob4bEysPMfJNIIIIKwlKkqH8qahi4IPKGWAxSkutKsihY26sDoaQ9mYtBT+antVK96oVUvSz6irjpE0VFcQuWJakSlEIX+YErZWVaBUOw7ySfAgAvQxXl84t+F3dSrOCHyEkK7QJzAsgnUAOQz6kXcxX9qbM7Is9CVZVWLChSRcKBoQdRyYwIkQXiwZYQEAc1anzIf4x4RiyElOhr52BbmHNese8PjCkZWTcEEpCm53BoQzjoIVxWyFykIWtk9oApCSeMpNlMLJ8WfR4kD3siagEiZYt4RIY2RJ/DTFjvZkJRYakq0clgLWfwiFQCws3UgVP2IWnz05Ckg5hZi6bueoNudoo472XUqVUMY5BBElQggggAIIIIACCCCAAggggA9JEOtnYQzJqZdRmIB6DU+jwng0OSxA4TdulK/SuukPJO0TKUFEJUoAgE1IcEAuDW715NZxFkQ/Ys2Dlon4nKkhAkqKZaRdQQCkAFmc3JvZuYJ2PBmTZUxSESikqlhrkJAlsQOabOzlrvEWnFiehuFKxUVqC4OZNtXp1uYYY/CTAsdokpRYKCGDammuvOJU+xnoH+H2xKlpTKlyQZjspUwdqyrcCXap1pexiV3NlBZnzikKyFOUhCUBSiFMkNQVI+BiubHwil4gGWCQh5hbRCak+lPEiHW0NqTUpm4ZgJa5naMAGrxXZy/Dr7opSlk63YSjeyJPefChS5ckEJyZ3mEEJK1HiAIBPfCugoLgujsLGLky5pLH3AzEq58QfhHDW1REFMws3KCSSlQzOXbvFLuRXiHWp5uzmSlcwBIUWCAV0I4Xci1tXtQGM5VLkvFOFUSGHmzFyylJKlzOIqzAANQirkn0qrWJ3Y+HWCJfahqEgqWVW1zMOgDAeMVjFTeyzyFpyKRQn+JnLl7KYliLih0ie2JtHKpKMQtSczBswZqEXJQ3ShrrR1s8GouhrBkTluRe8+xFSsScywUL4szuWe2p9PB4bTMamUXQvtEBkKSXC2IBLXGUGxuC19bLvojCzpXApKZsp2AJOZNaa1fQc+UU6RszPLSUAqWVtlu4Yk5aN6xfDPVBNlM0FGbSHmJ2bmldohYWgPQkBYc0OW4c15dYabHA7UEpKgNKF/IiLzvLuvI2dh5fazJhnzTVMlglLNmA4gMqXACiCVF2ioCUjOZiCSLkKIzA1vZnY8rxdO0ZvZlvwWEXiEFKRMUwJyJYM9CblT+Xm1IrO2N2JmZkKDj/prISvyL5VUI1Sf5edm2HteWUspRtRyoZSCKgpYtcXo7sIQ3o3bnTVidLVOmg0P53bkClUgsS1eEFV7i0Lxk4yp7Dbx643FWUjBlUuYqWtJD8C0qSXHldwa+XlExicEpCSlC3QtuzNCFguUiorZtCC4NhDzEzESwhK2nYclkzQkInSlggkFwVIU4cAkpUOXE3vE7HnCV2spYmS0qM2WUpUmxSlaSK9mpOaWCHUC6a6wypWKTg1uiO2Cr80ylhWZaMgUBmooAuBoACFgixQnrAubLXwYlSTMSoDtHqpBtxAFyliCkh2U1ChoYo2iCQSklgEOWcAOEg6WYOdOoDW/Y+2p2DK/wDDSpyXSFzlFIUUzMvAFLYihSG0Ka6wTbStIrFW9yjbVypnKEtSVy0ngIBYpuHcBzVj1fSE9o7TXPWZkxRUotUkksAyQ50AAA6ARJ47ZYnYtSZbyitRKUTUFCq1CQE5nJenPzaISbKKVFJuC0WTsmjijWAqpHqZKZRSk56sCAWPg4B+ESX/AGdnDDrnqRkQlqqoSSoJYD/NrEOSXJKTfBEQR2OQEBBBBAAQQQQAEEEEABBBBABZNxJCV4hQUkKHZLoQCLp5xCYpIDsNR8oIIEBJbC7k465CH6ZV0+A9IW3anq7ZKMxyEKBS5yngXcWNoIIGQNsBOUhSyhRSe0QOEtTMoNToWiZxUlJBdIP5cu4H/iN8qQQRp2ZR+oaTi2ExIFAJkoAaCq/1hbb6AMclIAA/JDCgbgo0dgjFcmr4H+9KAcZNoKyw/X8uZ+g9IrmEmHszU0KWrbhXaCCNpcswh6UTUuUOym0Fk6RJbuygJcogAF7tX347BCz4Y13RYfbEgf8ADpCm4hipqQdcvGcr8nq0ULakoJbKAl5Eslg1SC5prBBFsXoIy+sc7vrOZ3LhRAOtCw+FIsuxppTtSYkEhKpKVlILAqIS6iLE9YIIwyf7fA303qj8kXvxLH+JLByjCrNLqzLTmP8AMxIflFf3axSwvDIC1BBnuU5jlJHZsSLEhz6mCCNsfpRl1P6kv3/kjEJ/OWNMxpp3osk+crs5tT/zgm/ukVT4VNOsdgjRibHW9AbZ2DmCkwLWyxRQyplFLKvTTlFW3rH+Mnf1A+ZSCT5kkwQRSBcS3eH+Jk/1iNN31psqcBQdpIH1+gjkEL5/1I/KGsX6cjIYIIIbFQggggAIIIIA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44043" name="Picture 1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428860" y="3143248"/>
            <a:ext cx="2080260" cy="1539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4045" name="Picture 13" descr="ka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2264" y="500042"/>
            <a:ext cx="1785918" cy="2443136"/>
          </a:xfrm>
          <a:prstGeom prst="rect">
            <a:avLst/>
          </a:prstGeom>
          <a:noFill/>
        </p:spPr>
      </p:pic>
      <p:pic>
        <p:nvPicPr>
          <p:cNvPr id="44047" name="Picture 15" descr="http://curiavitkov.cz/images/zivot/kyj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309690" cy="2344346"/>
          </a:xfrm>
          <a:prstGeom prst="rect">
            <a:avLst/>
          </a:prstGeom>
          <a:noFill/>
        </p:spPr>
      </p:pic>
      <p:pic>
        <p:nvPicPr>
          <p:cNvPr id="44049" name="Picture 17" descr="https://encrypted-tbn1.gstatic.com/images?q=tbn:ANd9GcSOZInaVaiKwD_n0TLTmRnZnpLFziShr4VSgMDVkUFMtPi5sVVk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857628"/>
            <a:ext cx="1976442" cy="1976443"/>
          </a:xfrm>
          <a:prstGeom prst="rect">
            <a:avLst/>
          </a:prstGeom>
          <a:noFill/>
        </p:spPr>
      </p:pic>
      <p:pic>
        <p:nvPicPr>
          <p:cNvPr id="44051" name="Picture 19" descr="https://encrypted-tbn1.gstatic.com/images?q=tbn:ANd9GcQDpaAB9BDKpi7KaRK44Zb8X5ZBPmUY61g8j7q0Yd2OEtOaMY8PU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347436" y="3000372"/>
            <a:ext cx="1796564" cy="2214578"/>
          </a:xfrm>
          <a:prstGeom prst="rect">
            <a:avLst/>
          </a:prstGeom>
          <a:noFill/>
        </p:spPr>
      </p:pic>
      <p:pic>
        <p:nvPicPr>
          <p:cNvPr id="44053" name="Picture 21" descr="http://marylandev.org/wp-content/uploads/2014/03/Medieval_ghost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00628" y="4834543"/>
            <a:ext cx="2006769" cy="2023457"/>
          </a:xfrm>
          <a:prstGeom prst="rect">
            <a:avLst/>
          </a:prstGeom>
          <a:noFill/>
        </p:spPr>
      </p:pic>
      <p:pic>
        <p:nvPicPr>
          <p:cNvPr id="44055" name="Picture 23" descr="http://www.daz3d.com/media/catalog/product/cache/1/image/9df78eab33525d08d6e5fb8d27136e95/p/o/pop-up01_skullcrusher-ogre_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714876" y="1643050"/>
            <a:ext cx="1981189" cy="25760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11560" y="836712"/>
            <a:ext cx="7772400" cy="1470025"/>
          </a:xfrm>
        </p:spPr>
        <p:txBody>
          <a:bodyPr/>
          <a:lstStyle/>
          <a:p>
            <a:r>
              <a:rPr lang="cs-CZ" dirty="0" smtClean="0"/>
              <a:t>Pohled z Uzbekistánu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0" y="4437112"/>
            <a:ext cx="6400800" cy="1752600"/>
          </a:xfrm>
        </p:spPr>
        <p:txBody>
          <a:bodyPr/>
          <a:lstStyle/>
          <a:p>
            <a:r>
              <a:rPr lang="cs-CZ" dirty="0" smtClean="0"/>
              <a:t>Askar „</a:t>
            </a:r>
            <a:r>
              <a:rPr lang="cs-CZ" dirty="0" err="1" smtClean="0"/>
              <a:t>Oskarer</a:t>
            </a:r>
            <a:r>
              <a:rPr lang="cs-CZ" dirty="0" smtClean="0"/>
              <a:t>“</a:t>
            </a:r>
            <a:endParaRPr lang="cs-CZ" dirty="0"/>
          </a:p>
        </p:txBody>
      </p:sp>
      <p:pic>
        <p:nvPicPr>
          <p:cNvPr id="4" name="Picture 3" descr="fla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251520" y="1052736"/>
            <a:ext cx="1449387" cy="2339975"/>
          </a:xfrm>
          <a:prstGeom prst="rect">
            <a:avLst/>
          </a:prstGeom>
          <a:noFill/>
          <a:ln/>
        </p:spPr>
      </p:pic>
      <p:pic>
        <p:nvPicPr>
          <p:cNvPr id="5" name="Picture 6" descr="Image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2132856"/>
            <a:ext cx="2828468" cy="40770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Taškent vs. Okolí </a:t>
            </a:r>
            <a:endParaRPr lang="cs-CZ" dirty="0"/>
          </a:p>
        </p:txBody>
      </p:sp>
      <p:pic>
        <p:nvPicPr>
          <p:cNvPr id="4" name="Zástupný symbol pro obsah 3" descr="uzbekistan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0" y="4191000"/>
            <a:ext cx="4572000" cy="2667000"/>
          </a:xfrm>
        </p:spPr>
      </p:pic>
      <p:pic>
        <p:nvPicPr>
          <p:cNvPr id="5" name="Obrázek 4" descr="foto-2356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196752"/>
            <a:ext cx="5730213" cy="42976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Pohádky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Máša a Medvěd</a:t>
            </a:r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 smtClean="0"/>
          </a:p>
          <a:p>
            <a:r>
              <a:rPr lang="cs-CZ" dirty="0" err="1" smtClean="0"/>
              <a:t>Krasnaya</a:t>
            </a:r>
            <a:r>
              <a:rPr lang="cs-CZ" dirty="0" smtClean="0"/>
              <a:t> </a:t>
            </a:r>
            <a:r>
              <a:rPr lang="cs-CZ" dirty="0" err="1" smtClean="0"/>
              <a:t>shapochka</a:t>
            </a:r>
            <a:endParaRPr lang="cs-CZ" dirty="0" smtClean="0"/>
          </a:p>
          <a:p>
            <a:r>
              <a:rPr lang="cs-CZ" dirty="0" smtClean="0"/>
              <a:t>Kouzelný koberec</a:t>
            </a:r>
          </a:p>
          <a:p>
            <a:pPr lvl="1">
              <a:buNone/>
            </a:pPr>
            <a:r>
              <a:rPr lang="cs-CZ" dirty="0" smtClean="0"/>
              <a:t> </a:t>
            </a:r>
          </a:p>
        </p:txBody>
      </p:sp>
      <p:pic>
        <p:nvPicPr>
          <p:cNvPr id="5" name="Obrázek 4" descr="hqdefaul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9592" y="2132856"/>
            <a:ext cx="3150096" cy="2362572"/>
          </a:xfrm>
          <a:prstGeom prst="rect">
            <a:avLst/>
          </a:prstGeom>
        </p:spPr>
      </p:pic>
      <p:pic>
        <p:nvPicPr>
          <p:cNvPr id="6" name="Obrázek 5" descr="936full-seryi-volk-&amp;-krasnaya-shapochka-poste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76056" y="1268760"/>
            <a:ext cx="3384376" cy="5198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Tanec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Národní tanec – „</a:t>
            </a:r>
            <a:r>
              <a:rPr lang="cs-CZ" dirty="0" err="1" smtClean="0"/>
              <a:t>mumtozot</a:t>
            </a:r>
            <a:r>
              <a:rPr lang="cs-CZ" dirty="0" smtClean="0"/>
              <a:t>“</a:t>
            </a:r>
          </a:p>
          <a:p>
            <a:endParaRPr lang="cs-CZ" dirty="0"/>
          </a:p>
          <a:p>
            <a:r>
              <a:rPr lang="cs-CZ" dirty="0" smtClean="0"/>
              <a:t>Svatby</a:t>
            </a:r>
          </a:p>
          <a:p>
            <a:endParaRPr lang="cs-CZ" dirty="0"/>
          </a:p>
          <a:p>
            <a:endParaRPr lang="cs-CZ" dirty="0" smtClean="0"/>
          </a:p>
          <a:p>
            <a:r>
              <a:rPr lang="cs-CZ" dirty="0" err="1" smtClean="0"/>
              <a:t>Navruz</a:t>
            </a:r>
            <a:endParaRPr lang="cs-CZ" dirty="0"/>
          </a:p>
        </p:txBody>
      </p:sp>
      <p:pic>
        <p:nvPicPr>
          <p:cNvPr id="4" name="Obrázek 3" descr="navruz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11760" y="2276872"/>
            <a:ext cx="6228183" cy="42090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 descr="23031212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04757" y="1268760"/>
            <a:ext cx="8343707" cy="519458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Pověsti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Amir</a:t>
            </a:r>
            <a:r>
              <a:rPr lang="cs-CZ" dirty="0" smtClean="0"/>
              <a:t> </a:t>
            </a:r>
            <a:r>
              <a:rPr lang="cs-CZ" dirty="0" err="1" smtClean="0"/>
              <a:t>Temur</a:t>
            </a:r>
            <a:r>
              <a:rPr lang="en-US" dirty="0" smtClean="0"/>
              <a:t> (1336 - 1405)</a:t>
            </a:r>
            <a:endParaRPr lang="cs-CZ" dirty="0"/>
          </a:p>
        </p:txBody>
      </p:sp>
      <p:pic>
        <p:nvPicPr>
          <p:cNvPr id="4" name="Picture 4" descr="amirtemu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2915816" y="2420888"/>
            <a:ext cx="2889870" cy="4035193"/>
          </a:xfrm>
          <a:prstGeom prst="rect">
            <a:avLst/>
          </a:prstGeo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Al-</a:t>
            </a:r>
            <a:r>
              <a:rPr lang="en-US" dirty="0" err="1" smtClean="0"/>
              <a:t>Chor</a:t>
            </a:r>
            <a:r>
              <a:rPr lang="cs-CZ" dirty="0" smtClean="0"/>
              <a:t>e</a:t>
            </a:r>
            <a:r>
              <a:rPr lang="en-US" dirty="0" err="1" smtClean="0"/>
              <a:t>zm</a:t>
            </a:r>
            <a:r>
              <a:rPr lang="cs-CZ" dirty="0" smtClean="0"/>
              <a:t>í</a:t>
            </a:r>
            <a:r>
              <a:rPr lang="en-US" dirty="0" smtClean="0"/>
              <a:t> (780 – </a:t>
            </a:r>
            <a:r>
              <a:rPr lang="cs-CZ" dirty="0" smtClean="0"/>
              <a:t>840</a:t>
            </a:r>
            <a:r>
              <a:rPr lang="en-US" dirty="0" smtClean="0"/>
              <a:t>)</a:t>
            </a:r>
            <a:endParaRPr lang="cs-CZ" dirty="0"/>
          </a:p>
        </p:txBody>
      </p:sp>
      <p:pic>
        <p:nvPicPr>
          <p:cNvPr id="4" name="Picture 4" descr="khorazmiy1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627784" y="1412776"/>
            <a:ext cx="3590717" cy="52292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Eposy SA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Udržovány v mluvené podobě</a:t>
            </a:r>
          </a:p>
          <a:p>
            <a:pPr lvl="1"/>
            <a:r>
              <a:rPr lang="cs-CZ" dirty="0" smtClean="0"/>
              <a:t>Lidoví pěvci</a:t>
            </a:r>
          </a:p>
          <a:p>
            <a:pPr lvl="2"/>
            <a:r>
              <a:rPr lang="cs-CZ" dirty="0" smtClean="0"/>
              <a:t>Soutěže</a:t>
            </a:r>
          </a:p>
          <a:p>
            <a:r>
              <a:rPr lang="cs-CZ" dirty="0" smtClean="0"/>
              <a:t>Nejdříve verše s hudbou, poté písně, soubory písní          hrdinské eposy (</a:t>
            </a:r>
            <a:r>
              <a:rPr lang="cs-CZ" dirty="0" err="1" smtClean="0"/>
              <a:t>dastany</a:t>
            </a:r>
            <a:r>
              <a:rPr lang="cs-CZ" dirty="0" smtClean="0"/>
              <a:t>) – tisíce veršů</a:t>
            </a:r>
          </a:p>
          <a:p>
            <a:r>
              <a:rPr lang="cs-CZ" dirty="0" smtClean="0"/>
              <a:t>Později přepis do knih, v současnosti i hudební a video nahrávky</a:t>
            </a:r>
          </a:p>
          <a:p>
            <a:endParaRPr lang="cs-CZ" dirty="0" smtClean="0"/>
          </a:p>
        </p:txBody>
      </p:sp>
      <p:sp>
        <p:nvSpPr>
          <p:cNvPr id="4" name="Šipka doprava 3"/>
          <p:cNvSpPr/>
          <p:nvPr/>
        </p:nvSpPr>
        <p:spPr>
          <a:xfrm>
            <a:off x="1907704" y="4149080"/>
            <a:ext cx="504056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5" name="Obrázek 4" descr="pěve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00192" y="1300611"/>
            <a:ext cx="2341240" cy="166588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Epos </a:t>
            </a:r>
            <a:r>
              <a:rPr lang="cs-CZ" dirty="0" err="1" smtClean="0"/>
              <a:t>Alpamysh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4186808" cy="4525963"/>
          </a:xfrm>
        </p:spPr>
        <p:txBody>
          <a:bodyPr/>
          <a:lstStyle/>
          <a:p>
            <a:r>
              <a:rPr lang="cs-CZ" dirty="0" smtClean="0"/>
              <a:t>uzbecký, kazašsky, </a:t>
            </a:r>
            <a:r>
              <a:rPr lang="cs-CZ" dirty="0" err="1" smtClean="0"/>
              <a:t>karapalpacký</a:t>
            </a:r>
            <a:r>
              <a:rPr lang="cs-CZ" dirty="0" smtClean="0"/>
              <a:t>, tatarský a altajský </a:t>
            </a:r>
          </a:p>
          <a:p>
            <a:r>
              <a:rPr lang="cs-CZ" dirty="0" smtClean="0"/>
              <a:t>2 části</a:t>
            </a:r>
            <a:endParaRPr lang="cs-CZ" dirty="0"/>
          </a:p>
        </p:txBody>
      </p:sp>
      <p:pic>
        <p:nvPicPr>
          <p:cNvPr id="4" name="Obrázek 3" descr="alp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64088" y="1628800"/>
            <a:ext cx="3168352" cy="455513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Epos </a:t>
            </a:r>
            <a:r>
              <a:rPr lang="cs-CZ" dirty="0" err="1" smtClean="0"/>
              <a:t>Manas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1"/>
            <a:ext cx="5122912" cy="2404864"/>
          </a:xfrm>
        </p:spPr>
        <p:txBody>
          <a:bodyPr/>
          <a:lstStyle/>
          <a:p>
            <a:r>
              <a:rPr lang="cs-CZ" dirty="0" smtClean="0"/>
              <a:t>kyrgyzský</a:t>
            </a:r>
          </a:p>
          <a:p>
            <a:r>
              <a:rPr lang="cs-CZ" dirty="0" smtClean="0"/>
              <a:t>Spojení veškeré mytologie jednoho národa</a:t>
            </a:r>
            <a:endParaRPr lang="cs-CZ" dirty="0"/>
          </a:p>
        </p:txBody>
      </p:sp>
      <p:pic>
        <p:nvPicPr>
          <p:cNvPr id="4" name="Obrázek 3" descr="mana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80112" y="1268760"/>
            <a:ext cx="3245344" cy="5341111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611560" y="4005064"/>
            <a:ext cx="18722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i="1" dirty="0" err="1" smtClean="0">
                <a:latin typeface="Book Antiqua" pitchFamily="18" charset="0"/>
              </a:rPr>
              <a:t>Manas</a:t>
            </a:r>
            <a:r>
              <a:rPr lang="cs-CZ" i="1" dirty="0" smtClean="0">
                <a:latin typeface="Book Antiqua" pitchFamily="18" charset="0"/>
              </a:rPr>
              <a:t> </a:t>
            </a:r>
            <a:r>
              <a:rPr lang="cs-CZ" i="1" dirty="0" err="1" smtClean="0">
                <a:latin typeface="Book Antiqua" pitchFamily="18" charset="0"/>
              </a:rPr>
              <a:t>Manas</a:t>
            </a:r>
            <a:r>
              <a:rPr lang="cs-CZ" i="1" dirty="0" smtClean="0">
                <a:latin typeface="Book Antiqua" pitchFamily="18" charset="0"/>
              </a:rPr>
              <a:t> </a:t>
            </a:r>
            <a:r>
              <a:rPr lang="cs-CZ" i="1" dirty="0" err="1" smtClean="0">
                <a:latin typeface="Book Antiqua" pitchFamily="18" charset="0"/>
              </a:rPr>
              <a:t>bolgondo</a:t>
            </a:r>
            <a:r>
              <a:rPr lang="cs-CZ" i="1" dirty="0" smtClean="0">
                <a:latin typeface="Book Antiqua" pitchFamily="18" charset="0"/>
              </a:rPr>
              <a:t>, </a:t>
            </a:r>
            <a:br>
              <a:rPr lang="cs-CZ" i="1" dirty="0" smtClean="0">
                <a:latin typeface="Book Antiqua" pitchFamily="18" charset="0"/>
              </a:rPr>
            </a:br>
            <a:r>
              <a:rPr lang="cs-CZ" i="1" dirty="0" err="1" smtClean="0">
                <a:latin typeface="Book Antiqua" pitchFamily="18" charset="0"/>
              </a:rPr>
              <a:t>Manas</a:t>
            </a:r>
            <a:r>
              <a:rPr lang="cs-CZ" i="1" dirty="0" smtClean="0">
                <a:latin typeface="Book Antiqua" pitchFamily="18" charset="0"/>
              </a:rPr>
              <a:t> </a:t>
            </a:r>
            <a:r>
              <a:rPr lang="cs-CZ" i="1" dirty="0" err="1" smtClean="0">
                <a:latin typeface="Book Antiqua" pitchFamily="18" charset="0"/>
              </a:rPr>
              <a:t>atka</a:t>
            </a:r>
            <a:r>
              <a:rPr lang="cs-CZ" i="1" dirty="0" smtClean="0">
                <a:latin typeface="Book Antiqua" pitchFamily="18" charset="0"/>
              </a:rPr>
              <a:t> </a:t>
            </a:r>
            <a:r>
              <a:rPr lang="cs-CZ" i="1" dirty="0" err="1" smtClean="0">
                <a:latin typeface="Book Antiqua" pitchFamily="18" charset="0"/>
              </a:rPr>
              <a:t>kongondo</a:t>
            </a:r>
            <a:r>
              <a:rPr lang="cs-CZ" i="1" dirty="0" smtClean="0">
                <a:latin typeface="Book Antiqua" pitchFamily="18" charset="0"/>
              </a:rPr>
              <a:t>, </a:t>
            </a:r>
            <a:br>
              <a:rPr lang="cs-CZ" i="1" dirty="0" smtClean="0">
                <a:latin typeface="Book Antiqua" pitchFamily="18" charset="0"/>
              </a:rPr>
            </a:br>
            <a:r>
              <a:rPr lang="cs-CZ" i="1" dirty="0" err="1" smtClean="0">
                <a:latin typeface="Book Antiqua" pitchFamily="18" charset="0"/>
              </a:rPr>
              <a:t>Alčaip</a:t>
            </a:r>
            <a:r>
              <a:rPr lang="cs-CZ" i="1" dirty="0" smtClean="0">
                <a:latin typeface="Book Antiqua" pitchFamily="18" charset="0"/>
              </a:rPr>
              <a:t> </a:t>
            </a:r>
            <a:r>
              <a:rPr lang="cs-CZ" i="1" dirty="0" err="1" smtClean="0">
                <a:latin typeface="Book Antiqua" pitchFamily="18" charset="0"/>
              </a:rPr>
              <a:t>atka</a:t>
            </a:r>
            <a:r>
              <a:rPr lang="cs-CZ" i="1" dirty="0" smtClean="0">
                <a:latin typeface="Book Antiqua" pitchFamily="18" charset="0"/>
              </a:rPr>
              <a:t> </a:t>
            </a:r>
            <a:r>
              <a:rPr lang="cs-CZ" i="1" dirty="0" err="1" smtClean="0">
                <a:latin typeface="Book Antiqua" pitchFamily="18" charset="0"/>
              </a:rPr>
              <a:t>mingende</a:t>
            </a:r>
            <a:r>
              <a:rPr lang="cs-CZ" i="1" dirty="0" smtClean="0">
                <a:latin typeface="Book Antiqua" pitchFamily="18" charset="0"/>
              </a:rPr>
              <a:t>, </a:t>
            </a:r>
            <a:br>
              <a:rPr lang="cs-CZ" i="1" dirty="0" smtClean="0">
                <a:latin typeface="Book Antiqua" pitchFamily="18" charset="0"/>
              </a:rPr>
            </a:br>
            <a:r>
              <a:rPr lang="cs-CZ" i="1" dirty="0" err="1" smtClean="0">
                <a:latin typeface="Book Antiqua" pitchFamily="18" charset="0"/>
              </a:rPr>
              <a:t>Alyska</a:t>
            </a:r>
            <a:r>
              <a:rPr lang="cs-CZ" i="1" dirty="0" smtClean="0">
                <a:latin typeface="Book Antiqua" pitchFamily="18" charset="0"/>
              </a:rPr>
              <a:t> </a:t>
            </a:r>
            <a:r>
              <a:rPr lang="cs-CZ" i="1" dirty="0" err="1" smtClean="0">
                <a:latin typeface="Book Antiqua" pitchFamily="18" charset="0"/>
              </a:rPr>
              <a:t>sapar</a:t>
            </a:r>
            <a:r>
              <a:rPr lang="cs-CZ" i="1" dirty="0" smtClean="0">
                <a:latin typeface="Book Antiqua" pitchFamily="18" charset="0"/>
              </a:rPr>
              <a:t> </a:t>
            </a:r>
            <a:r>
              <a:rPr lang="cs-CZ" i="1" dirty="0" err="1" smtClean="0">
                <a:latin typeface="Book Antiqua" pitchFamily="18" charset="0"/>
              </a:rPr>
              <a:t>jurgende</a:t>
            </a:r>
            <a:r>
              <a:rPr lang="cs-CZ" i="1" dirty="0" smtClean="0">
                <a:latin typeface="Book Antiqua" pitchFamily="18" charset="0"/>
              </a:rPr>
              <a:t>... </a:t>
            </a:r>
            <a:endParaRPr lang="cs-CZ" i="1" dirty="0">
              <a:latin typeface="Book Antiqua" pitchFamily="18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2483768" y="4005065"/>
            <a:ext cx="19442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i="1" dirty="0" smtClean="0">
                <a:latin typeface="Book Antiqua" pitchFamily="18" charset="0"/>
              </a:rPr>
              <a:t>Když se </a:t>
            </a:r>
            <a:r>
              <a:rPr lang="cs-CZ" i="1" dirty="0" err="1" smtClean="0">
                <a:latin typeface="Book Antiqua" pitchFamily="18" charset="0"/>
              </a:rPr>
              <a:t>Manas</a:t>
            </a:r>
            <a:r>
              <a:rPr lang="cs-CZ" i="1" dirty="0" smtClean="0">
                <a:latin typeface="Book Antiqua" pitchFamily="18" charset="0"/>
              </a:rPr>
              <a:t> stal </a:t>
            </a:r>
            <a:r>
              <a:rPr lang="cs-CZ" i="1" dirty="0" err="1" smtClean="0">
                <a:latin typeface="Book Antiqua" pitchFamily="18" charset="0"/>
              </a:rPr>
              <a:t>Manasem</a:t>
            </a:r>
            <a:r>
              <a:rPr lang="cs-CZ" i="1" dirty="0" smtClean="0">
                <a:latin typeface="Book Antiqua" pitchFamily="18" charset="0"/>
              </a:rPr>
              <a:t>, </a:t>
            </a:r>
            <a:br>
              <a:rPr lang="cs-CZ" i="1" dirty="0" smtClean="0">
                <a:latin typeface="Book Antiqua" pitchFamily="18" charset="0"/>
              </a:rPr>
            </a:br>
            <a:r>
              <a:rPr lang="cs-CZ" i="1" dirty="0" smtClean="0">
                <a:latin typeface="Book Antiqua" pitchFamily="18" charset="0"/>
              </a:rPr>
              <a:t>když </a:t>
            </a:r>
            <a:r>
              <a:rPr lang="cs-CZ" i="1" dirty="0" err="1" smtClean="0">
                <a:latin typeface="Book Antiqua" pitchFamily="18" charset="0"/>
              </a:rPr>
              <a:t>Manas</a:t>
            </a:r>
            <a:r>
              <a:rPr lang="cs-CZ" i="1" dirty="0" smtClean="0">
                <a:latin typeface="Book Antiqua" pitchFamily="18" charset="0"/>
              </a:rPr>
              <a:t> sedl na koně, </a:t>
            </a:r>
            <a:br>
              <a:rPr lang="cs-CZ" i="1" dirty="0" smtClean="0">
                <a:latin typeface="Book Antiqua" pitchFamily="18" charset="0"/>
              </a:rPr>
            </a:br>
            <a:r>
              <a:rPr lang="cs-CZ" i="1" dirty="0" smtClean="0">
                <a:latin typeface="Book Antiqua" pitchFamily="18" charset="0"/>
              </a:rPr>
              <a:t>když se rozkročmo posadil na koně, </a:t>
            </a:r>
            <a:br>
              <a:rPr lang="cs-CZ" i="1" dirty="0" smtClean="0">
                <a:latin typeface="Book Antiqua" pitchFamily="18" charset="0"/>
              </a:rPr>
            </a:br>
            <a:r>
              <a:rPr lang="cs-CZ" i="1" dirty="0" smtClean="0">
                <a:latin typeface="Book Antiqua" pitchFamily="18" charset="0"/>
              </a:rPr>
              <a:t>když se vypravil na cestu… </a:t>
            </a:r>
            <a:endParaRPr lang="cs-CZ" i="1" dirty="0">
              <a:latin typeface="Book Antiqua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Další eposy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637112"/>
          </a:xfrm>
        </p:spPr>
        <p:txBody>
          <a:bodyPr/>
          <a:lstStyle/>
          <a:p>
            <a:r>
              <a:rPr lang="cs-CZ" dirty="0" smtClean="0"/>
              <a:t>Epos </a:t>
            </a:r>
            <a:r>
              <a:rPr lang="cs-CZ" dirty="0" err="1" smtClean="0"/>
              <a:t>Körogly</a:t>
            </a:r>
            <a:endParaRPr lang="cs-CZ" dirty="0" smtClean="0"/>
          </a:p>
          <a:p>
            <a:r>
              <a:rPr lang="cs-CZ" dirty="0" smtClean="0"/>
              <a:t>Syn slepce</a:t>
            </a:r>
          </a:p>
          <a:p>
            <a:r>
              <a:rPr lang="cs-CZ" dirty="0" smtClean="0"/>
              <a:t>Znám více národům</a:t>
            </a:r>
          </a:p>
          <a:p>
            <a:pPr lvl="1"/>
            <a:r>
              <a:rPr lang="cs-CZ" dirty="0" smtClean="0"/>
              <a:t>Odlišné pojetí</a:t>
            </a:r>
          </a:p>
          <a:p>
            <a:endParaRPr lang="cs-CZ" dirty="0"/>
          </a:p>
        </p:txBody>
      </p:sp>
      <p:pic>
        <p:nvPicPr>
          <p:cNvPr id="4" name="Obrázek 3" descr="korogl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1916832"/>
            <a:ext cx="4083803" cy="357376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4690864" cy="4525963"/>
          </a:xfrm>
        </p:spPr>
        <p:txBody>
          <a:bodyPr/>
          <a:lstStyle/>
          <a:p>
            <a:r>
              <a:rPr lang="cs-CZ" dirty="0" smtClean="0"/>
              <a:t>Epos </a:t>
            </a:r>
            <a:r>
              <a:rPr lang="cs-CZ" dirty="0" err="1" smtClean="0"/>
              <a:t>Kyrk</a:t>
            </a:r>
            <a:r>
              <a:rPr lang="cs-CZ" dirty="0" smtClean="0"/>
              <a:t> kyz (40 dívek) </a:t>
            </a:r>
          </a:p>
          <a:p>
            <a:r>
              <a:rPr lang="cs-CZ" dirty="0" smtClean="0"/>
              <a:t>Karakalpacký</a:t>
            </a:r>
          </a:p>
          <a:p>
            <a:r>
              <a:rPr lang="cs-CZ" dirty="0" smtClean="0"/>
              <a:t>Hlavní hrdinkou  je princezna </a:t>
            </a:r>
            <a:r>
              <a:rPr lang="cs-CZ" dirty="0" err="1" smtClean="0"/>
              <a:t>Gülajym</a:t>
            </a:r>
            <a:endParaRPr lang="cs-CZ" dirty="0" smtClean="0"/>
          </a:p>
        </p:txBody>
      </p:sp>
      <p:pic>
        <p:nvPicPr>
          <p:cNvPr id="4" name="Obrázek 3" descr="gaukhar3-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2060848"/>
            <a:ext cx="3872086" cy="424815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Pohádky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r>
              <a:rPr lang="cs-CZ" dirty="0" smtClean="0"/>
              <a:t>Funkce pohádek</a:t>
            </a:r>
            <a:endParaRPr lang="cs-CZ" dirty="0"/>
          </a:p>
        </p:txBody>
      </p:sp>
      <p:pic>
        <p:nvPicPr>
          <p:cNvPr id="2050" name="Picture 2" descr="http://data.bux.cz/book/014/098/0140987/larg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2" y="1214422"/>
            <a:ext cx="3686175" cy="5238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Lidová moudrost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28596" y="2143116"/>
            <a:ext cx="8229600" cy="4525963"/>
          </a:xfrm>
        </p:spPr>
        <p:txBody>
          <a:bodyPr/>
          <a:lstStyle/>
          <a:p>
            <a:r>
              <a:rPr lang="cs-CZ" dirty="0" smtClean="0"/>
              <a:t>Obecné vztahy</a:t>
            </a:r>
          </a:p>
          <a:p>
            <a:endParaRPr lang="cs-CZ" dirty="0" smtClean="0"/>
          </a:p>
          <a:p>
            <a:r>
              <a:rPr lang="cs-CZ" dirty="0" smtClean="0"/>
              <a:t>Připodobnění</a:t>
            </a:r>
          </a:p>
          <a:p>
            <a:endParaRPr lang="cs-CZ" dirty="0" smtClean="0"/>
          </a:p>
          <a:p>
            <a:r>
              <a:rPr lang="cs-CZ" dirty="0" smtClean="0"/>
              <a:t>Přísloví</a:t>
            </a:r>
          </a:p>
          <a:p>
            <a:endParaRPr lang="cs-CZ" dirty="0" smtClean="0"/>
          </a:p>
          <a:p>
            <a:r>
              <a:rPr lang="cs-CZ" dirty="0" smtClean="0"/>
              <a:t>P</a:t>
            </a:r>
            <a:r>
              <a:rPr lang="cs-CZ" dirty="0" smtClean="0"/>
              <a:t>oučení</a:t>
            </a:r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1026" name="AutoShape 2" descr="data:image/jpeg;base64,/9j/4AAQSkZJRgABAQAAAQABAAD/2wCEAAkGBhQPDw8PDxQUFBQUFBQPDxQUFBQUDw8PFBQVFBQUFBQXHCYeFxkkGRQUHy8gIycpLCwsFR4xNTAqNSYrLCkBCQoKDgwOFw8PGCocHhwqKS8vKSwsKSksLCksLCktKSkpKSksKSwsLCopLC0pKSkpKSksLCwpLCksLCopLCkpKf/AABEIAL4BCgMBIgACEQEDEQH/xAAcAAEBAQADAQEBAAAAAAAAAAAAAQUDBAYHAgj/xAA+EAACAQMBBQQFCQcFAQAAAAAAAQIDBBEhBRIxQWEGUXGBBxMikaEyQlJyorHB0fAUI2OCkuHxJFNik7IV/8QAGgEBAAIDAQAAAAAAAAAAAAAAAAMEAgUGAf/EACkRAQACAQMDAgUFAAAAAAAAAAABAgMEETESIVFBwRMzgZGxBSIjoeH/2gAMAwEAAhEDEQA/APh4AAhQQCgACAoAAgAoAAgKABCkAFAAhSFAhQQACgAQFAAEAoAAAhQAIUAAQAUAACACgACFAAAAACAAUhQIUACAoAAACFIUAQFAAACFIUCAoAEKABAAAKAAAAAhQAAAhQABAUABg29i9ir29w7W1rVIvhNQcaX/AGSxH4nm+wxAfRLb0D7TmsyhRp9J145+xvH4uvQXtSGsadKp9StDP29086oe7S+fENvbPYy9ssu6ta1OPObg3T/rjmPxMXB68ACHoFAAAEAoIAAAApCkAoIUACFAAEAoAAAhQABAKAABvdkuxVxtSr6u3ilGOPXVZ6UaKf0nzfdFZbHYzsnPaVyqSe5Tj7dxVxlU6eeXfN8EvwTPvVl6u1owt7SMadKGkVnOX86c5fOm+bZS1OqjF+2OVzTaW2bv6OHst6MLDZyU5QVzXXGrWScVL+HS1jHzy+p62ptPr0xy8jzsLuOVvPPPOfZ17jtU56rD/M1k6q1uZbONJWrYpbSlnhhcDtRu88zz07xZ0ayuWdV4nJbXm88p4xo1z9xlXUT5Y300c7bPSUrjOjw1wa5M8V2s9EFjtFTnTgrWu8tVKSSpyl/EpcH4rD6npYV8LUs7/dWe/wDTLtNR5UrYN+H8u9r+xNzsqt6m6jo8ulUjrSrR74y7+j1RgYP642nZ0Np29S0uYb0ZL+eEuU4Pk0fzJ2z7J1Nl3c7ap7S+VRqYwqtJ8JLrya5NFymSLcKmTFNOWEACVEAhQABAKCFAhQAAAyAICgQoAAAAAAABCgBGOWktW9F3tg2eyNsp3cJPhTTreccbn2nEwyX6KzbwkxY5yXikesvqfZPZ37FbQtopbzfrLqf0qjWN3qo8F4N8zt3O2PmwwknjrhGNb32N583w8snE6mv3vqcvabWtNrOtrjrSsVrxDep3vDL0NSheNYkuHd+R5WjXXFvu07+81bW5jJ519n78EVuzPp3dh3Wr15t45o5ldYlnmsNGW2pzk0+9vVL9eByV6ijGMknrjVvOPcZRZhNXqFtr2U08vGqff3Ghb7Rp1Y7uVlrTvT6rkeGpV8pe81dn1mml38dOSJq32V7Yol6uxouEm850wuvUw/SV2YW09m1MR/1FBOtb4+U8fLp/zJcO9I/FPaEs+y2k+XLBv2FfKT6+WS5iy7Sp5sO8d38mMHqvSdsJWW1bqnFYhNq4pJcFCqt/C6JtryPKm6rO8btHaNp2AAZPAEKAIUgFIABQQoEBQAIUAQoIBQQoAEKAPR9kFhXE+kIddW3p/SecPQdmamKdddab+EytqvlT9Pyu6D59fr+JetUsQUu/OPI/VOpnxz5GXSueHuO3Rrbj6P8AWDR2ps6ivdqUlnjoft3UliEcav4PidSV57OEuufwOsqrlKLzh8OhD078pJhtRtdc54a44dMGpOjmCi8P7zDt6kk8t5Rp06+mc9OpBbd70v2rKSTm2sLXXibOz7jMIrPBYZnRrKUVF+WPxPzc+ylu8G8nkWYWo1527yseOnA17S6eN18so89Y3bcYppp6+azx+82LKOFh9+clil1XJR819PVFftNhV5yt5QfXcqyx8JHy0+n+nK4TqbPhzVGpN+EquF/4Z8wOj0074qy5nURtltAAQsIFAIAKABCkKBAABQAAAAAAgFAAAEKANfs1U/eTp/Tg2vrR9pfDeMg5ba4dOcZx4xaa/IjyV66TVPp8nw8tbzxE/wBer0+/jTu+9HZ/bspJ8jqXElPFSHCSUvJ/r4HDFmq6ImO7p+qaz2asbppaP+x2Y3OMSjrjjwZj+ueN1+Pmc0Z44d3EitjT1u3KN7vJcuZ3aVbn7/8AB5u3ud2Wv+DYoPOfLBVyY9k1LdTWp1+fI7dKvmOr46eRkqfBHPGt3eGehWmrKW3b1sPK8DbpXawvI8zazz95+77bMbWjUuJ6qC3lF/OfCEfN4XhkVid9oVsm0RvL556VNp+v2nUiuFGELdeMVvT+1KS8jyByXNxKpOdSbzKcnOT75SeW/ezjOtxU6KRXw4/LfrvNvIACRGEKAAAAAYAEKQoAAAAAAAAAhQAAAEKABq7H2ju/upvR/Jf0X3eDNSUOmEeWNSx2w4rcqargpc0upTzYZmeqrc6LW1iIx5fTifaWhXqNS/WpyxqZw+/Q/Kmms6NcnyLDHPgVZ4beI7778u3b0Fo85NalVWMGPTqYO1Sq5KuSsytU2jhqKoclKq2dCFRnYU1GLnNqMVxlJ4X930RWmrOZbVtJy0XnyweB7b9plczVCi/3NN8f96pwc/qrgvFvmTtD2udWLoW+Y03pUlwnV6f8Y9OfPuPMGz0Wjmk/Evz6R7uc/UNbF/48c9vWfaAAG2aUAAAhSAUAAAAAAAAAgFAAAAgFAAAAAAAAAIBy0bmUPkvHTk/I71LbH0o+aePgZoMLY625hPi1OXF2rZuUtsU+e+vJP8Tm/wDvUl9N+SXxbPOghnTUlbj9TzR4+3+t2p2qlwpwS7nJ7zXlovfkybzaFSs06s5Sxwy9F4LgvI4ASUw0p3rCtm1ebN2vbt44j7QAAlVghSAUEKAAAEKCAUgKAICgAQoAAAACAUEKAAIBQAAAAAAAAABCggApABQCAUAAAAAIUgFIUACAAUAAAAAAAAAAAAAAAAhQAIUAAAAAAAEKAAAEKAAAAAAAAQoEAKABCgQoAAAAAAAIUAAAAAAAhQABCgAAABCgQpCgQAAUEKBCkAAoAAEA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028" name="AutoShape 4" descr="data:image/jpeg;base64,/9j/4AAQSkZJRgABAQAAAQABAAD/2wCEAAkGBhQPDw8PDxQUFBQUFBQPDxQUFBQUDw8PFBQVFBQUFBQXHCYeFxkkGRQUHy8gIycpLCwsFR4xNTAqNSYrLCkBCQoKDgwOFw8PGCocHhwqKS8vKSwsKSksLCksLCktKSkpKSksKSwsLCopLC0pKSkpKSksLCwpLCksLCopLCkpKf/AABEIAL4BCgMBIgACEQEDEQH/xAAcAAEBAQADAQEBAAAAAAAAAAAAAQUDBAYHAgj/xAA+EAACAQMBBQQFCQcFAQAAAAAAAQIDBBEhBRIxQWEGUXGBBxMikaEyQlJyorHB0fAUI2OCkuHxJFNik7IV/8QAGgEBAAIDAQAAAAAAAAAAAAAAAAMEAgUGAf/EACkRAQACAQMDAgUFAAAAAAAAAAABAgMEETESIVFBwRMzgZGxBSIjoeH/2gAMAwEAAhEDEQA/APh4AAhQQCgACAoAAgAoAAgKABCkAFAAhSFAhQQACgAQFAAEAoAAAhQAIUAAQAUAACACgACFAAAAACAAUhQIUACAoAAACFIUAQFAAACFIUCAoAEKABAAAKAAAAAhQAAAhQABAUABg29i9ir29w7W1rVIvhNQcaX/AGSxH4nm+wxAfRLb0D7TmsyhRp9J145+xvH4uvQXtSGsadKp9StDP29086oe7S+fENvbPYy9ssu6ta1OPObg3T/rjmPxMXB68ACHoFAAAEAoIAAAApCkAoIUACFAAEAoAAAhQABAKAABvdkuxVxtSr6u3ilGOPXVZ6UaKf0nzfdFZbHYzsnPaVyqSe5Tj7dxVxlU6eeXfN8EvwTPvVl6u1owt7SMadKGkVnOX86c5fOm+bZS1OqjF+2OVzTaW2bv6OHst6MLDZyU5QVzXXGrWScVL+HS1jHzy+p62ptPr0xy8jzsLuOVvPPPOfZ17jtU56rD/M1k6q1uZbONJWrYpbSlnhhcDtRu88zz07xZ0ayuWdV4nJbXm88p4xo1z9xlXUT5Y300c7bPSUrjOjw1wa5M8V2s9EFjtFTnTgrWu8tVKSSpyl/EpcH4rD6npYV8LUs7/dWe/wDTLtNR5UrYN+H8u9r+xNzsqt6m6jo8ulUjrSrR74y7+j1RgYP642nZ0Np29S0uYb0ZL+eEuU4Pk0fzJ2z7J1Nl3c7ap7S+VRqYwqtJ8JLrya5NFymSLcKmTFNOWEACVEAhQABAKCFAhQAAAyAICgQoAAAAAAABCgBGOWktW9F3tg2eyNsp3cJPhTTreccbn2nEwyX6KzbwkxY5yXikesvqfZPZ37FbQtopbzfrLqf0qjWN3qo8F4N8zt3O2PmwwknjrhGNb32N583w8snE6mv3vqcvabWtNrOtrjrSsVrxDep3vDL0NSheNYkuHd+R5WjXXFvu07+81bW5jJ519n78EVuzPp3dh3Wr15t45o5ldYlnmsNGW2pzk0+9vVL9eByV6ijGMknrjVvOPcZRZhNXqFtr2U08vGqff3Ghb7Rp1Y7uVlrTvT6rkeGpV8pe81dn1mml38dOSJq32V7Yol6uxouEm850wuvUw/SV2YW09m1MR/1FBOtb4+U8fLp/zJcO9I/FPaEs+y2k+XLBv2FfKT6+WS5iy7Sp5sO8d38mMHqvSdsJWW1bqnFYhNq4pJcFCqt/C6JtryPKm6rO8btHaNp2AAZPAEKAIUgFIABQQoEBQAIUAQoIBQQoAEKAPR9kFhXE+kIddW3p/SecPQdmamKdddab+EytqvlT9Pyu6D59fr+JetUsQUu/OPI/VOpnxz5GXSueHuO3Rrbj6P8AWDR2ps6ivdqUlnjoft3UliEcav4PidSV57OEuufwOsqrlKLzh8OhD078pJhtRtdc54a44dMGpOjmCi8P7zDt6kk8t5Rp06+mc9OpBbd70v2rKSTm2sLXXibOz7jMIrPBYZnRrKUVF+WPxPzc+ylu8G8nkWYWo1527yseOnA17S6eN18so89Y3bcYppp6+azx+82LKOFh9+clil1XJR819PVFftNhV5yt5QfXcqyx8JHy0+n+nK4TqbPhzVGpN+EquF/4Z8wOj0074qy5nURtltAAQsIFAIAKABCkKBAABQAAAAAAgFAAAEKANfs1U/eTp/Tg2vrR9pfDeMg5ba4dOcZx4xaa/IjyV66TVPp8nw8tbzxE/wBer0+/jTu+9HZ/bspJ8jqXElPFSHCSUvJ/r4HDFmq6ImO7p+qaz2asbppaP+x2Y3OMSjrjjwZj+ueN1+Pmc0Z44d3EitjT1u3KN7vJcuZ3aVbn7/8AB5u3ud2Wv+DYoPOfLBVyY9k1LdTWp1+fI7dKvmOr46eRkqfBHPGt3eGehWmrKW3b1sPK8DbpXawvI8zazz95+77bMbWjUuJ6qC3lF/OfCEfN4XhkVid9oVsm0RvL556VNp+v2nUiuFGELdeMVvT+1KS8jyByXNxKpOdSbzKcnOT75SeW/ezjOtxU6KRXw4/LfrvNvIACRGEKAAAAAYAEKQoAAAAAAAAAhQAAAEKABq7H2ju/upvR/Jf0X3eDNSUOmEeWNSx2w4rcqargpc0upTzYZmeqrc6LW1iIx5fTifaWhXqNS/WpyxqZw+/Q/Kmms6NcnyLDHPgVZ4beI7778u3b0Fo85NalVWMGPTqYO1Sq5KuSsytU2jhqKoclKq2dCFRnYU1GLnNqMVxlJ4X930RWmrOZbVtJy0XnyweB7b9plczVCi/3NN8f96pwc/qrgvFvmTtD2udWLoW+Y03pUlwnV6f8Y9OfPuPMGz0Wjmk/Evz6R7uc/UNbF/48c9vWfaAAG2aUAAAhSAUAAAAAAAAAgFAAAAgFAAAAAAAAAIBy0bmUPkvHTk/I71LbH0o+aePgZoMLY625hPi1OXF2rZuUtsU+e+vJP8Tm/wDvUl9N+SXxbPOghnTUlbj9TzR4+3+t2p2qlwpwS7nJ7zXlovfkybzaFSs06s5Sxwy9F4LgvI4ASUw0p3rCtm1ebN2vbt44j7QAAlVghSAUEKAAAEKCAUgKAICgAQoAAAACAUEKAAIBQAAAAAAAAABCggApABQCAUAAAAAIUgFIUACAAUAAAAAAAAAAAAAAAAhQAIUAAAAAAAEKAAAEKAAAAAAAAQoEAKABCgQoAAAAAAAIUAAAAAAAhQABCgAAABCgQpCgQAAUEKBCkAAoAAEA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030" name="AutoShape 6" descr="data:image/jpeg;base64,/9j/4AAQSkZJRgABAQAAAQABAAD/2wCEAAkGBhQPDw8PDxQUFBQUFBQPDxQUFBQUDw8PFBQVFBQUFBQXHCYeFxkkGRQUHy8gIycpLCwsFR4xNTAqNSYrLCkBCQoKDgwOFw8PGCocHhwqKS8vKSwsKSksLCksLCktKSkpKSksKSwsLCopLC0pKSkpKSksLCwpLCksLCopLCkpKf/AABEIAL4BCgMBIgACEQEDEQH/xAAcAAEBAQADAQEBAAAAAAAAAAAAAQUDBAYHAgj/xAA+EAACAQMBBQQFCQcFAQAAAAAAAQIDBBEhBRIxQWEGUXGBBxMikaEyQlJyorHB0fAUI2OCkuHxJFNik7IV/8QAGgEBAAIDAQAAAAAAAAAAAAAAAAMEAgUGAf/EACkRAQACAQMDAgUFAAAAAAAAAAABAgMEETESIVFBwRMzgZGxBSIjoeH/2gAMAwEAAhEDEQA/APh4AAhQQCgACAoAAgAoAAgKABCkAFAAhSFAhQQACgAQFAAEAoAAAhQAIUAAQAUAACACgACFAAAAACAAUhQIUACAoAAACFIUAQFAAACFIUCAoAEKABAAAKAAAAAhQAAAhQABAUABg29i9ir29w7W1rVIvhNQcaX/AGSxH4nm+wxAfRLb0D7TmsyhRp9J145+xvH4uvQXtSGsadKp9StDP29086oe7S+fENvbPYy9ssu6ta1OPObg3T/rjmPxMXB68ACHoFAAAEAoIAAAApCkAoIUACFAAEAoAAAhQABAKAABvdkuxVxtSr6u3ilGOPXVZ6UaKf0nzfdFZbHYzsnPaVyqSe5Tj7dxVxlU6eeXfN8EvwTPvVl6u1owt7SMadKGkVnOX86c5fOm+bZS1OqjF+2OVzTaW2bv6OHst6MLDZyU5QVzXXGrWScVL+HS1jHzy+p62ptPr0xy8jzsLuOVvPPPOfZ17jtU56rD/M1k6q1uZbONJWrYpbSlnhhcDtRu88zz07xZ0ayuWdV4nJbXm88p4xo1z9xlXUT5Y300c7bPSUrjOjw1wa5M8V2s9EFjtFTnTgrWu8tVKSSpyl/EpcH4rD6npYV8LUs7/dWe/wDTLtNR5UrYN+H8u9r+xNzsqt6m6jo8ulUjrSrR74y7+j1RgYP642nZ0Np29S0uYb0ZL+eEuU4Pk0fzJ2z7J1Nl3c7ap7S+VRqYwqtJ8JLrya5NFymSLcKmTFNOWEACVEAhQABAKCFAhQAAAyAICgQoAAAAAAABCgBGOWktW9F3tg2eyNsp3cJPhTTreccbn2nEwyX6KzbwkxY5yXikesvqfZPZ37FbQtopbzfrLqf0qjWN3qo8F4N8zt3O2PmwwknjrhGNb32N583w8snE6mv3vqcvabWtNrOtrjrSsVrxDep3vDL0NSheNYkuHd+R5WjXXFvu07+81bW5jJ519n78EVuzPp3dh3Wr15t45o5ldYlnmsNGW2pzk0+9vVL9eByV6ijGMknrjVvOPcZRZhNXqFtr2U08vGqff3Ghb7Rp1Y7uVlrTvT6rkeGpV8pe81dn1mml38dOSJq32V7Yol6uxouEm850wuvUw/SV2YW09m1MR/1FBOtb4+U8fLp/zJcO9I/FPaEs+y2k+XLBv2FfKT6+WS5iy7Sp5sO8d38mMHqvSdsJWW1bqnFYhNq4pJcFCqt/C6JtryPKm6rO8btHaNp2AAZPAEKAIUgFIABQQoEBQAIUAQoIBQQoAEKAPR9kFhXE+kIddW3p/SecPQdmamKdddab+EytqvlT9Pyu6D59fr+JetUsQUu/OPI/VOpnxz5GXSueHuO3Rrbj6P8AWDR2ps6ivdqUlnjoft3UliEcav4PidSV57OEuufwOsqrlKLzh8OhD078pJhtRtdc54a44dMGpOjmCi8P7zDt6kk8t5Rp06+mc9OpBbd70v2rKSTm2sLXXibOz7jMIrPBYZnRrKUVF+WPxPzc+ylu8G8nkWYWo1527yseOnA17S6eN18so89Y3bcYppp6+azx+82LKOFh9+clil1XJR819PVFftNhV5yt5QfXcqyx8JHy0+n+nK4TqbPhzVGpN+EquF/4Z8wOj0074qy5nURtltAAQsIFAIAKABCkKBAABQAAAAAAgFAAAEKANfs1U/eTp/Tg2vrR9pfDeMg5ba4dOcZx4xaa/IjyV66TVPp8nw8tbzxE/wBer0+/jTu+9HZ/bspJ8jqXElPFSHCSUvJ/r4HDFmq6ImO7p+qaz2asbppaP+x2Y3OMSjrjjwZj+ueN1+Pmc0Z44d3EitjT1u3KN7vJcuZ3aVbn7/8AB5u3ud2Wv+DYoPOfLBVyY9k1LdTWp1+fI7dKvmOr46eRkqfBHPGt3eGehWmrKW3b1sPK8DbpXawvI8zazz95+77bMbWjUuJ6qC3lF/OfCEfN4XhkVid9oVsm0RvL556VNp+v2nUiuFGELdeMVvT+1KS8jyByXNxKpOdSbzKcnOT75SeW/ezjOtxU6KRXw4/LfrvNvIACRGEKAAAAAYAEKQoAAAAAAAAAhQAAAEKABq7H2ju/upvR/Jf0X3eDNSUOmEeWNSx2w4rcqargpc0upTzYZmeqrc6LW1iIx5fTifaWhXqNS/WpyxqZw+/Q/Kmms6NcnyLDHPgVZ4beI7778u3b0Fo85NalVWMGPTqYO1Sq5KuSsytU2jhqKoclKq2dCFRnYU1GLnNqMVxlJ4X930RWmrOZbVtJy0XnyweB7b9plczVCi/3NN8f96pwc/qrgvFvmTtD2udWLoW+Y03pUlwnV6f8Y9OfPuPMGz0Wjmk/Evz6R7uc/UNbF/48c9vWfaAAG2aUAAAhSAUAAAAAAAAAgFAAAAgFAAAAAAAAAIBy0bmUPkvHTk/I71LbH0o+aePgZoMLY625hPi1OXF2rZuUtsU+e+vJP8Tm/wDvUl9N+SXxbPOghnTUlbj9TzR4+3+t2p2qlwpwS7nJ7zXlovfkybzaFSs06s5Sxwy9F4LgvI4ASUw0p3rCtm1ebN2vbt44j7QAAlVghSAUEKAAAEKCAUgKAICgAQoAAAACAUEKAAIBQAAAAAAAAABCggApABQCAUAAAAAIUgFIUACAAUAAAAAAAAAAAAAAAAhQAIUAAAAAAAEKAAAEKAAAAAAAAQoEAKABCgQoAAAAAAAIUAAAAAAAhQABCgAAABCgQpCgQAAUEKBCkAAoAAEA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032" name="AutoShape 8" descr="data:image/jpeg;base64,/9j/4AAQSkZJRgABAQAAAQABAAD/2wCEAAkGBhQPDw8PDxQUFBQUFBQPDxQUFBQUDw8PFBQVFBQUFBQXHCYeFxkkGRQUHy8gIycpLCwsFR4xNTAqNSYrLCkBCQoKDgwOFw8PGCocHhwqKS8vKSwsKSksLCksLCktKSkpKSksKSwsLCopLC0pKSkpKSksLCwpLCksLCopLCkpKf/AABEIAL4BCgMBIgACEQEDEQH/xAAcAAEBAQADAQEBAAAAAAAAAAAAAQUDBAYHAgj/xAA+EAACAQMBBQQFCQcFAQAAAAAAAQIDBBEhBRIxQWEGUXGBBxMikaEyQlJyorHB0fAUI2OCkuHxJFNik7IV/8QAGgEBAAIDAQAAAAAAAAAAAAAAAAMEAgUGAf/EACkRAQACAQMDAgUFAAAAAAAAAAABAgMEETESIVFBwRMzgZGxBSIjoeH/2gAMAwEAAhEDEQA/APh4AAhQQCgACAoAAgAoAAgKABCkAFAAhSFAhQQACgAQFAAEAoAAAhQAIUAAQAUAACACgACFAAAAACAAUhQIUACAoAAACFIUAQFAAACFIUCAoAEKABAAAKAAAAAhQAAAhQABAUABg29i9ir29w7W1rVIvhNQcaX/AGSxH4nm+wxAfRLb0D7TmsyhRp9J145+xvH4uvQXtSGsadKp9StDP29086oe7S+fENvbPYy9ssu6ta1OPObg3T/rjmPxMXB68ACHoFAAAEAoIAAAApCkAoIUACFAAEAoAAAhQABAKAABvdkuxVxtSr6u3ilGOPXVZ6UaKf0nzfdFZbHYzsnPaVyqSe5Tj7dxVxlU6eeXfN8EvwTPvVl6u1owt7SMadKGkVnOX86c5fOm+bZS1OqjF+2OVzTaW2bv6OHst6MLDZyU5QVzXXGrWScVL+HS1jHzy+p62ptPr0xy8jzsLuOVvPPPOfZ17jtU56rD/M1k6q1uZbONJWrYpbSlnhhcDtRu88zz07xZ0ayuWdV4nJbXm88p4xo1z9xlXUT5Y300c7bPSUrjOjw1wa5M8V2s9EFjtFTnTgrWu8tVKSSpyl/EpcH4rD6npYV8LUs7/dWe/wDTLtNR5UrYN+H8u9r+xNzsqt6m6jo8ulUjrSrR74y7+j1RgYP642nZ0Np29S0uYb0ZL+eEuU4Pk0fzJ2z7J1Nl3c7ap7S+VRqYwqtJ8JLrya5NFymSLcKmTFNOWEACVEAhQABAKCFAhQAAAyAICgQoAAAAAAABCgBGOWktW9F3tg2eyNsp3cJPhTTreccbn2nEwyX6KzbwkxY5yXikesvqfZPZ37FbQtopbzfrLqf0qjWN3qo8F4N8zt3O2PmwwknjrhGNb32N583w8snE6mv3vqcvabWtNrOtrjrSsVrxDep3vDL0NSheNYkuHd+R5WjXXFvu07+81bW5jJ519n78EVuzPp3dh3Wr15t45o5ldYlnmsNGW2pzk0+9vVL9eByV6ijGMknrjVvOPcZRZhNXqFtr2U08vGqff3Ghb7Rp1Y7uVlrTvT6rkeGpV8pe81dn1mml38dOSJq32V7Yol6uxouEm850wuvUw/SV2YW09m1MR/1FBOtb4+U8fLp/zJcO9I/FPaEs+y2k+XLBv2FfKT6+WS5iy7Sp5sO8d38mMHqvSdsJWW1bqnFYhNq4pJcFCqt/C6JtryPKm6rO8btHaNp2AAZPAEKAIUgFIABQQoEBQAIUAQoIBQQoAEKAPR9kFhXE+kIddW3p/SecPQdmamKdddab+EytqvlT9Pyu6D59fr+JetUsQUu/OPI/VOpnxz5GXSueHuO3Rrbj6P8AWDR2ps6ivdqUlnjoft3UliEcav4PidSV57OEuufwOsqrlKLzh8OhD078pJhtRtdc54a44dMGpOjmCi8P7zDt6kk8t5Rp06+mc9OpBbd70v2rKSTm2sLXXibOz7jMIrPBYZnRrKUVF+WPxPzc+ylu8G8nkWYWo1527yseOnA17S6eN18so89Y3bcYppp6+azx+82LKOFh9+clil1XJR819PVFftNhV5yt5QfXcqyx8JHy0+n+nK4TqbPhzVGpN+EquF/4Z8wOj0074qy5nURtltAAQsIFAIAKABCkKBAABQAAAAAAgFAAAEKANfs1U/eTp/Tg2vrR9pfDeMg5ba4dOcZx4xaa/IjyV66TVPp8nw8tbzxE/wBer0+/jTu+9HZ/bspJ8jqXElPFSHCSUvJ/r4HDFmq6ImO7p+qaz2asbppaP+x2Y3OMSjrjjwZj+ueN1+Pmc0Z44d3EitjT1u3KN7vJcuZ3aVbn7/8AB5u3ud2Wv+DYoPOfLBVyY9k1LdTWp1+fI7dKvmOr46eRkqfBHPGt3eGehWmrKW3b1sPK8DbpXawvI8zazz95+77bMbWjUuJ6qC3lF/OfCEfN4XhkVid9oVsm0RvL556VNp+v2nUiuFGELdeMVvT+1KS8jyByXNxKpOdSbzKcnOT75SeW/ezjOtxU6KRXw4/LfrvNvIACRGEKAAAAAYAEKQoAAAAAAAAAhQAAAEKABq7H2ju/upvR/Jf0X3eDNSUOmEeWNSx2w4rcqargpc0upTzYZmeqrc6LW1iIx5fTifaWhXqNS/WpyxqZw+/Q/Kmms6NcnyLDHPgVZ4beI7778u3b0Fo85NalVWMGPTqYO1Sq5KuSsytU2jhqKoclKq2dCFRnYU1GLnNqMVxlJ4X930RWmrOZbVtJy0XnyweB7b9plczVCi/3NN8f96pwc/qrgvFvmTtD2udWLoW+Y03pUlwnV6f8Y9OfPuPMGz0Wjmk/Evz6R7uc/UNbF/48c9vWfaAAG2aUAAAhSAUAAAAAAAAAgFAAAAgFAAAAAAAAAIBy0bmUPkvHTk/I71LbH0o+aePgZoMLY625hPi1OXF2rZuUtsU+e+vJP8Tm/wDvUl9N+SXxbPOghnTUlbj9TzR4+3+t2p2qlwpwS7nJ7zXlovfkybzaFSs06s5Sxwy9F4LgvI4ASUw0p3rCtm1ebN2vbt44j7QAAlVghSAUEKAAAEKCAUgKAICgAQoAAAACAUEKAAIBQAAAAAAAAABCggApABQCAUAAAAAIUgFIUACAAUAAAAAAAAAAAAAAAAhQAIUAAAAAAAEKAAAEKAAAAAAAAQoEAKABCgQoAAAAAAAIUAAAAAAAhQABCgAAABCgQpCgQAAUEKBCkAAoAAEA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034" name="AutoShape 10" descr="data:image/jpeg;base64,/9j/4AAQSkZJRgABAQAAAQABAAD/2wCEAAkGBhQPDw8PDxQUFBQUFBQPDxQUFBQUDw8PFBQVFBQUFBQXHCYeFxkkGRQUHy8gIycpLCwsFR4xNTAqNSYrLCkBCQoKDgwOFw8PGCocHhwqKS8vKSwsKSksLCksLCktKSkpKSksKSwsLCopLC0pKSkpKSksLCwpLCksLCopLCkpKf/AABEIAL4BCgMBIgACEQEDEQH/xAAcAAEBAQADAQEBAAAAAAAAAAAAAQUDBAYHAgj/xAA+EAACAQMBBQQFCQcFAQAAAAAAAQIDBBEhBRIxQWEGUXGBBxMikaEyQlJyorHB0fAUI2OCkuHxJFNik7IV/8QAGgEBAAIDAQAAAAAAAAAAAAAAAAMEAgUGAf/EACkRAQACAQMDAgUFAAAAAAAAAAABAgMEETESIVFBwRMzgZGxBSIjoeH/2gAMAwEAAhEDEQA/APh4AAhQQCgACAoAAgAoAAgKABCkAFAAhSFAhQQACgAQFAAEAoAAAhQAIUAAQAUAACACgACFAAAAACAAUhQIUACAoAAACFIUAQFAAACFIUCAoAEKABAAAKAAAAAhQAAAhQABAUABg29i9ir29w7W1rVIvhNQcaX/AGSxH4nm+wxAfRLb0D7TmsyhRp9J145+xvH4uvQXtSGsadKp9StDP29086oe7S+fENvbPYy9ssu6ta1OPObg3T/rjmPxMXB68ACHoFAAAEAoIAAAApCkAoIUACFAAEAoAAAhQABAKAABvdkuxVxtSr6u3ilGOPXVZ6UaKf0nzfdFZbHYzsnPaVyqSe5Tj7dxVxlU6eeXfN8EvwTPvVl6u1owt7SMadKGkVnOX86c5fOm+bZS1OqjF+2OVzTaW2bv6OHst6MLDZyU5QVzXXGrWScVL+HS1jHzy+p62ptPr0xy8jzsLuOVvPPPOfZ17jtU56rD/M1k6q1uZbONJWrYpbSlnhhcDtRu88zz07xZ0ayuWdV4nJbXm88p4xo1z9xlXUT5Y300c7bPSUrjOjw1wa5M8V2s9EFjtFTnTgrWu8tVKSSpyl/EpcH4rD6npYV8LUs7/dWe/wDTLtNR5UrYN+H8u9r+xNzsqt6m6jo8ulUjrSrR74y7+j1RgYP642nZ0Np29S0uYb0ZL+eEuU4Pk0fzJ2z7J1Nl3c7ap7S+VRqYwqtJ8JLrya5NFymSLcKmTFNOWEACVEAhQABAKCFAhQAAAyAICgQoAAAAAAABCgBGOWktW9F3tg2eyNsp3cJPhTTreccbn2nEwyX6KzbwkxY5yXikesvqfZPZ37FbQtopbzfrLqf0qjWN3qo8F4N8zt3O2PmwwknjrhGNb32N583w8snE6mv3vqcvabWtNrOtrjrSsVrxDep3vDL0NSheNYkuHd+R5WjXXFvu07+81bW5jJ519n78EVuzPp3dh3Wr15t45o5ldYlnmsNGW2pzk0+9vVL9eByV6ijGMknrjVvOPcZRZhNXqFtr2U08vGqff3Ghb7Rp1Y7uVlrTvT6rkeGpV8pe81dn1mml38dOSJq32V7Yol6uxouEm850wuvUw/SV2YW09m1MR/1FBOtb4+U8fLp/zJcO9I/FPaEs+y2k+XLBv2FfKT6+WS5iy7Sp5sO8d38mMHqvSdsJWW1bqnFYhNq4pJcFCqt/C6JtryPKm6rO8btHaNp2AAZPAEKAIUgFIABQQoEBQAIUAQoIBQQoAEKAPR9kFhXE+kIddW3p/SecPQdmamKdddab+EytqvlT9Pyu6D59fr+JetUsQUu/OPI/VOpnxz5GXSueHuO3Rrbj6P8AWDR2ps6ivdqUlnjoft3UliEcav4PidSV57OEuufwOsqrlKLzh8OhD078pJhtRtdc54a44dMGpOjmCi8P7zDt6kk8t5Rp06+mc9OpBbd70v2rKSTm2sLXXibOz7jMIrPBYZnRrKUVF+WPxPzc+ylu8G8nkWYWo1527yseOnA17S6eN18so89Y3bcYppp6+azx+82LKOFh9+clil1XJR819PVFftNhV5yt5QfXcqyx8JHy0+n+nK4TqbPhzVGpN+EquF/4Z8wOj0074qy5nURtltAAQsIFAIAKABCkKBAABQAAAAAAgFAAAEKANfs1U/eTp/Tg2vrR9pfDeMg5ba4dOcZx4xaa/IjyV66TVPp8nw8tbzxE/wBer0+/jTu+9HZ/bspJ8jqXElPFSHCSUvJ/r4HDFmq6ImO7p+qaz2asbppaP+x2Y3OMSjrjjwZj+ueN1+Pmc0Z44d3EitjT1u3KN7vJcuZ3aVbn7/8AB5u3ud2Wv+DYoPOfLBVyY9k1LdTWp1+fI7dKvmOr46eRkqfBHPGt3eGehWmrKW3b1sPK8DbpXawvI8zazz95+77bMbWjUuJ6qC3lF/OfCEfN4XhkVid9oVsm0RvL556VNp+v2nUiuFGELdeMVvT+1KS8jyByXNxKpOdSbzKcnOT75SeW/ezjOtxU6KRXw4/LfrvNvIACRGEKAAAAAYAEKQoAAAAAAAAAhQAAAEKABq7H2ju/upvR/Jf0X3eDNSUOmEeWNSx2w4rcqargpc0upTzYZmeqrc6LW1iIx5fTifaWhXqNS/WpyxqZw+/Q/Kmms6NcnyLDHPgVZ4beI7778u3b0Fo85NalVWMGPTqYO1Sq5KuSsytU2jhqKoclKq2dCFRnYU1GLnNqMVxlJ4X930RWmrOZbVtJy0XnyweB7b9plczVCi/3NN8f96pwc/qrgvFvmTtD2udWLoW+Y03pUlwnV6f8Y9OfPuPMGz0Wjmk/Evz6R7uc/UNbF/48c9vWfaAAG2aUAAAhSAUAAAAAAAAAgFAAAAgFAAAAAAAAAIBy0bmUPkvHTk/I71LbH0o+aePgZoMLY625hPi1OXF2rZuUtsU+e+vJP8Tm/wDvUl9N+SXxbPOghnTUlbj9TzR4+3+t2p2qlwpwS7nJ7zXlovfkybzaFSs06s5Sxwy9F4LgvI4ASUw0p3rCtm1ebN2vbt44j7QAAlVghSAUEKAAAEKCAUgKAICgAQoAAAACAUEKAAIBQAAAAAAAAABCggApABQCAUAAAAAIUgFIUACAAUAAAAAAAAAAAAAAAAhQAIUAAAAAAAEKAAAEKAAAAAAAAQoEAKABCgQoAAAAAAAIUAAAAAAAhQABCgAAABCgQpCgQAAUEKBCkAAoAAEA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046" name="Picture 22" descr="File:US Navy 041027-N-9500T-001 The moon turns red and orange during a total lunar eclips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357166"/>
            <a:ext cx="2402084" cy="1714488"/>
          </a:xfrm>
          <a:prstGeom prst="rect">
            <a:avLst/>
          </a:prstGeom>
          <a:noFill/>
        </p:spPr>
      </p:pic>
      <p:pic>
        <p:nvPicPr>
          <p:cNvPr id="1048" name="Picture 24" descr="https://encrypted-tbn1.gstatic.com/images?q=tbn:ANd9GcTXUjOY_clsoSszLgLUvuLRI0YX_stgxC57_IUKWmEKLfIQQk6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29454" y="214290"/>
            <a:ext cx="2037382" cy="2714644"/>
          </a:xfrm>
          <a:prstGeom prst="rect">
            <a:avLst/>
          </a:prstGeom>
          <a:noFill/>
        </p:spPr>
      </p:pic>
      <p:pic>
        <p:nvPicPr>
          <p:cNvPr id="1050" name="Picture 26" descr="http://farm3.staticflickr.com/2543/3756761437_605557971b_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43306" y="3071810"/>
            <a:ext cx="5253094" cy="35004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Obvyklé dějové linie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5643578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Chán</a:t>
            </a:r>
          </a:p>
          <a:p>
            <a:r>
              <a:rPr lang="cs-CZ" dirty="0" smtClean="0"/>
              <a:t>Vezír</a:t>
            </a:r>
          </a:p>
          <a:p>
            <a:r>
              <a:rPr lang="cs-CZ" dirty="0" smtClean="0"/>
              <a:t>Tři synové</a:t>
            </a:r>
          </a:p>
          <a:p>
            <a:r>
              <a:rPr lang="cs-CZ" dirty="0" smtClean="0"/>
              <a:t>Princezna</a:t>
            </a:r>
          </a:p>
          <a:p>
            <a:r>
              <a:rPr lang="cs-CZ" dirty="0" smtClean="0"/>
              <a:t>Chytrák</a:t>
            </a:r>
          </a:p>
          <a:p>
            <a:r>
              <a:rPr lang="cs-CZ" dirty="0" smtClean="0"/>
              <a:t>Chudák</a:t>
            </a:r>
          </a:p>
          <a:p>
            <a:r>
              <a:rPr lang="cs-CZ" dirty="0" smtClean="0"/>
              <a:t>Šprýmař</a:t>
            </a:r>
          </a:p>
          <a:p>
            <a:r>
              <a:rPr lang="cs-CZ" dirty="0" smtClean="0"/>
              <a:t>Stařec </a:t>
            </a:r>
          </a:p>
          <a:p>
            <a:r>
              <a:rPr lang="cs-CZ" dirty="0" smtClean="0"/>
              <a:t>Manželka</a:t>
            </a:r>
          </a:p>
          <a:p>
            <a:r>
              <a:rPr lang="cs-CZ" dirty="0" smtClean="0"/>
              <a:t>Kupec</a:t>
            </a:r>
          </a:p>
        </p:txBody>
      </p:sp>
      <p:sp>
        <p:nvSpPr>
          <p:cNvPr id="43010" name="AutoShape 2" descr="data:image/jpeg;base64,/9j/4AAQSkZJRgABAQAAAQABAAD/2wCEAAkGBxQTEhQUERQVFRUUFhUVGBUYFRYYGBUUFRYYFxcVFhgaHSggGB0mHBgWITIhJiksLjAuFx8zODMsNygtLisBCgoKBQUFDgUFDisZExkrKysrKysrKysrKysrKysrKysrKysrKysrKysrKysrKysrKysrKysrKysrKysrKysrK//AABEIAOEA4QMBIgACEQEDEQH/xAAcAAEAAgIDAQAAAAAAAAAAAAAABgcFCAECBAP/xABDEAABAwIEAwUGAwYDBwUAAAABAAIDBBEFBhIhBzFBEyIyUWEUQnGBkaEjUrEIQ2JygsEkU9EVMzRjc6LwRJKys8L/xAAUAQEAAAAAAAAAAAAAAAAAAAAA/8QAFBEBAAAAAAAAAAAAAAAAAAAAAP/aAAwDAQACEQMRAD8AvFERAREQEREBERAREQES6wGO5zoqT/iKiNrvyX1OPwaN0GfRVzNxow1tt5yDyPYuAPwusxljiPQV0nZU8p7S1wx7Swutz035oJciIgIuk0rWNc5xAa0EknkABckquf8Aa1bieqSmmFDQAkCdwHbTgc3MvsxvOxQWRdcqs6TD6trTJheK+2FnihqCx4fb3Q5oBYVL8o5ibWwl2kxyxuMU0R5xTN8TPUeR8kGdREQEREBERAREQEREBERAREQEREBERAWJzFmKnoojLUyBjRyHNzj5NbzJXXNeYYqGmfUTHut2AHN7z4Wj4rVDNuZ58QnM1Q655NYPDG38rR/fqguSPE8Tx6/srhRUOotMgN5ZAOm24Pwt81LMucL6ClOsxmol5mWY6yT/ACnu/ZUTwxz0/DagaiTTSECVnO38bR5j7hbT0lS2RjZIyHMe0Oa4ci1wuCgr/jLlVs+GuMMYD6c9q0NbbugWeABz2/Ra6ZcxV1LUw1DPFE8O+I5OHzBI+a3AxjF6enYTUyxxttvrcBcHbkea1bzRlvXWyjDWvngcS9jmscGjVuWXIA2QbV4ZXMnijljIcyRrXtIN7hwuvUqY4J5kkgccLrQY3i74NR6Hcx8/iR81cyCGcW5yMPcwEt7eSGBzvJksjWv/AO0kKOZhw4VWLUuGyktooqbtRC0ljZXN2sbcwPJTTO2Gsraaaj7RjZpGaowXDUHsOpjrc7agFCJXSYnTslp/wcXw06XRnYkjZzSD4mPtsUGbxHhjExzZsLkdQzt95l3MePKRhNiFn8n5cNGyQySdtPUSGWaWwaHSEW7rRs0AdF5siZxjxCI7dnPF3ZoXbOY/rYHfTfqpSgIiICIiAiIgIiICIiAiIgIiICLzV9dHDG6SZ7WMaLlzjYALEZaznR17pG0kvaGOxd3XDYmwIuNwgkCIiCnOLlO2qxOho6mYwUzmOcHdHSk2A32B5D5qms25amoKh0E43G7XDwvYeTh/otp865ThxGndDMLHnHIB3o39CPTzHVVDid62jnoMRLY8Qw5pfHK42EsLeY1HncW+xQU4Fe3CyLFX0cdN2rKWBxc6ORw1VDo+ZELCdhe/eI2vyKhWWcDZSQx1tXF2ssnepqZ1gyw/9RUE7Bg6N6rvguLVUmINq2GasqmO7rImkQAEW7PUfAy21gOiC+MIyNSQO1lhnlN7zTntHknn4th8AAvTmzLbK2lfT3MZ5scwlpY8eE7cx6KDVdfjswGuSjoQfcu6SYf0tDl9ocg1tQNU+MzP/wCkAGj0BB/sgqN2QsVjnJ7KQPidtMXta3unZzXuO4VhU/GpwpRF2BkxAExaWgmN7ht2gI3N+ekfVSFvB+nd/wATVVc4/K+U2PyXlzjw0HZwtwinhhmjd2gqDI5jmlvJuzTrv62AQc8NMm1PtL8TxMn2mS+hl/8AdtcN7jptsG9FIM4ZUe+RtbQOEVbELAnwTs/ypQOY8iu3D3NL6pj4apvZ1lKQyZnmekjR5FS9BUkkJr3mtoB7Li1L3Z6Z2wktzY8e8DbZynGSs2MrozcdnURdyeA+KOQbH4tvexXwzdlP2hzamlf2FbCPw5RyeP8AKlA8TD9lDpe0q5jLTtFJjNIPxYTsyqjHOx99h6HogtxFGclZvjro3AtMVREdM0DtnMeOZHm09CpLdByiIgIiICIiAiIgIijOb88UuHgCZ+qV3ggZ3pHHpsOV/MoJMsVi2YqWmH+Injj9HOF/pzVX4nimKVug1E0eE00rg1jXG1RLqNg0N8Vz5bKQYXweoIzqn7Wqf+aV5IPyCDC4pjcGO4hT0UD3Po4munnsHMEjmkBrdwDYX+6ynD2GGmxbFaZjWxkmKSNgFh2IbYlvpqP3WRy1gEdJitUIYRHFJTQFmltm3a6QPaD5+En5KPcaJJKKejxGlsJg59ORa+vW0loI62sfsgttFVM3FaSiiazFKV7aqzHAMtolY7m9pvZpHVvmpTlfiLQVxDYZg2Q/u5O46/k2+zvldBLVUPGvDKOOamrajctux0ANnVAAuxv8oPM+RVuhU1FSjEsxVDpxeDDm2DDy1DkbfG5+QQYoYG6ojOJ5glMNPYdlSs7pLPcaGjcDlYc/gpbleiqaxg9nYMMw/wBxsYAqZ2/mLv3YP1UTwasOO4w58o1UtG1z44bgBwabMvfa7jub+g5Kyci5rfWPma9jGdmbNbGHuY0DbS6a2hzvRp2QMays3soqama6OOWUdvK0ntDGAS4F5uQXEAX+KzWX8uU9E1zaWPQ15BI1ONyBa+5WWUQqYMT/ANqscx7P9nhnebte9j056r235WugmCxuYsT9mppZxG6Xs2l2hgu53oFkSo1l3NramoqKSSJ0M8BOqN1iHxk92RpGxB2+qCC49izmPw/HI4nwtkLYKqNwsTE42Dj526fJW8x1wCOR3HwKifFalD8JrG22bEXj00d4fou2W8xsbhdHUVDrdoyBhPP8R5DGj6oJWoznLKoq2tkhd2NXD3oZxzB/I78zD1CkwXlxapMUEsgFyxj3AeoaSEFD5qzOBIyVrH0+NwSNikjjbqjnH5nW2cCCCBz3Cz0MFazEqWnnxCqZ7XTmYtbp7k/N0diNmBZDL+INw7C4aySllqpqrVUSyRsDyC+7g5zj4Whth8l7sll1RI/Ga/TCHMEVOwnaOnJ8Tr+85x/RBkcBzbJHIKTEmPZMZXRRz9mRDOObCHDZri3oeoKmywWbsGdV0+iJ4ZKx7JY3uF2iRhuNQ8juPmu+UMYdVUzZZGBkl3Me0G7dcbi1xaerSRsgzSIiAiIgIiIMXmfFPZaSeotq7GN77eZA2VcZWwNsFNHXVDmmqq29q+pkHaPYZO82OCLe7rEKxc04K2spZaZ7i0St06hzB6H13ULw+nx10cdPppKcRN7P2k/iOeGiwLYxs3ayDtS0E4eJYIGMJN3Vle4umIv3tEY8AIvYbWupPV54w+IlslZAHDmO0aT9lGzwoinIfiFVU1b+up5a0ejWt5BZqk4b4ZGABRwut1c3UfqUHeLiDhjuVbBf1eB+qhhr21sz8VrBow+h1ezMd+/kBt21uu+w+SluMcN8OqI+zNNHHuDqiaGO26ah0VOcScnVdORT0jayWiYA+ziXxh+/hA5AA9UEIzhmSWvqpKib3jZjOjGDwtHy+6wzXkWI2I3uOYXMjCDYgg+RFj9F0QWVkfi9VUdo6i9TD/EfxGD+F3X4FZfD83U1Nik9U15dR4gwh7tJ1RSEcnN57G/xuqeXpoqx0Tw5lrjoRcEeRB5hBbHBPLszqiplpqoRwRv7IkMDjOAdTRZ3haR19Vf0ELWCzQGjyAsFr3kDNTvaA+gjhjllaGzURd2cUpaNpadx2a/zaVPcD4pibERRTwinO7SXSB95drMBbsgsq68+JV8cEb5ZnhkbAXOcTYABVzi+P1mG4gYWw+0U9Y7tIbvDCyS1nwtcduY1WP5lkWYRV4jURyYjE2npYDrZS6w900vR8xG1m9B5oMhg2ZqqrkY6GjcykN/x5naHuFrteyLnY7c1hG8NJZamSrqa+YTv7rXQARhsY8LfXZWJLK1jS5xDWtFySbAAfoqzh4udrWPhpKOaqhaNpIvE7Ts5wadi2/LfdB68byliZp5KeGuZURSsdG4VEdpGhwtdsjOe3mFD8Ty3VxvwqhnqWyObKzRTxNsxkMZu6aQndztipjVcTXOlFNS0NQ6qe27Y5QIgB+d5PuhZLJmU5IpZK2ve2WtmGkkeCGP/AC4/9UEyC8mK1cUcbjO9rIyNJc42He2tdexUX+0Fm5rtNBE4Gzg+YjoR4GfHqgyfDnM7JIanCtWlwE7aRzxYSwP1Fg38gRb0ssbJmEmpoYMSjdR01BEXPbJ4aieFoADOjxyLQsVhBjxyniZrbT4pSNAif4RNGzdo25Efbn1XsxHPM0cZosboGTTNu2OWSzWXI0h7nEEW/iaglJzm+KKasmf+JXBjKGiBBeGC4Y9w6Fzngk9LALM8LMxRyweyuaYqqmu2aF2ztV7ueB1BJ+6xeXuFNGcO7KS0kkwDzUNNy13u9k78ov8ANRLEqGoiqIoal4hxCHairuUdVG02EE5/NbYE+digvtFEsi5xFY10UzexrIO7NAdiCNtbfNpUtQEREBERAREQEREBcLlEGBzBk6irGkVFOxxPvgBrx8HjdU5nTgjLEDJh7jM0bmJ1g8fynk74c1sCiDSGeBzHFr2lrmmxaRYgjoR0XyWznFThvHXxumga1lWwXBGwlA30P8z5FazSMLSQ4EEEggixBHMEdEHUOI5Llrze4Jve977353XVchBd2Vs7dvQtjxundLSuPZtqw3UA5u1pLbscNu+FMcNwmpMYOF4v2kR8ImYyfS08gH7PPzKi37PGJxyU9TRSgOs/tQ1wBDmPaGuFjzsW3+ayWH5YoqisxENa6iFLIxna08z4Q/UzUdYvpBBvyHVBmJOHs1SQcUr5ahgNzCwCGJ38wbuVzmzPVBhMPZQCN0zWhscEYHdHTWR4R189lhcDwbDquV0MeLVk7m7GM1TwHD+HlrHqFGM8UkDaTEoqWCKOCklp4hJYullnc9pkLpCSSACQgkPC7M1DeSqq6xhrqk3f2l29m2+0Ud9tIU9r8+YdCLvq4fgHaifgAtQSuEF5Z443AtdFhrTcixneLWv+Rvn6lUjNM5zi5xLnOJJcTckncknqV0uuEH2pal0bmvjc5j2m7XNJBBHUEKzsGzpHicsEONShkMWktDWbTy/85wuWi1uXNVYAry4O8MCCytr2b7OhhP8A9kg/QfNBddNE1rWtYA1oADQBYBoGwA8ljszZegroHQ1DdTTyPvMd0cw9CssiCiMXw6elqIoaqUx1Ee1DiXuzNHKmqz122BP6KzsmZsFVqhnb2NZDtLCftIz8zDzuFl8fwSGshfBUMD2PHzB6OaehHmqcx3CpqGaOKolczQbUOJ9Y/Knqj7zOm/L4bIL1RRHJmb/aS6nqmiGsiA1x37sjeksR95p9FLQg5REQEREBERARF4YcSa6eSAeKNjHn4SFwG39JQe5ERAstZ+PeCMp8QEkYAFQztCB+cHS4/PmtmFrf+0HWiTEWRN3MUTW2G/eeb2+PJBViKVnAYKRgdiD3GZwBbSREB4B3BmebiO/5bE/BdaOLD6kmMCSjkO0b3SdrE53RsndBZfbvboPPkPHzQ10E/utcGyesTjZ/23+Su2g4YGonnnrKh5gnmMzaeJxDHtPhMp6922wWvuK4bJTyuimaWvYbEefkQeoI3utuMh1Rlw+leTcmFg+gt/ZB48Y4fUU8LIxF2BiH4csPckj9WuHP53VU8UqBmGYZFh7ZDLJUTunke4d5zQdifW+n6FbArWz9oWoLsTazoyBlv6iSf7IKvRc2Uoy9w9xCsY2SCA9m7lI4hrT67729bIIsvbhWFy1EjYqeN0kjuTWi/wAz5D1VzZd4DcnV1Rf/AJcQ/wD2f9FbWAZcpqNgZTRNjHUgd4/zO5lBXnDXhEylLaiutJON2xbGOPyJ/M77K2AFyiAiIgLxYvhkVTE+GdgfG8WLT+o8j6r2ogo7MGU66mfHDBHJUaHB1FVtIElPv3oZydnR2/8AOiu2n1aW67arDVblqtvb5ruuUBERAREQEREBVhmDG20GYIpJjpiq6YQF3Rr2Pu1x9Lm39Ss9Vrxzyu6rohLE3VLTEvsOZiIs8D7H5ILJab8lytVcr8U6+iYI2vEsY5MlBdpHk13MBZ+p471pbZkULD57ut8kF35vzNDh9O6ec8gQxg8Uj+jWha4U+JlgkxWctfVVEjhTxmxDXDxzub0DeTfVRzMGYamsk7SqldI7pfwtHk1o2CxZd9kH0nmc9znPJc5xJLibkkm5JK+YXC5CDK4ZQVNfOyKIPmlIDRc3sxvmTyaArGwlmJZdmhdVHXSSuDXta8vY36gaHDn5HdTjgPlgU9D7Q9o7WpOq9t2xDZrfrc/NTLO+Dtq6Gohf70biDa9ntF2kfMIM1FIHAObuHAEHzB3C10/aIoy3EI5OkkLQP6CQf1C+2G8YX09PQQtaSYDpqSeb4291rWk9bG/xaF7ePmYqWpho2wObI8/jamkHTG5tg13kSSNvRBTMYuQD1IW6+FwNZDGxgAa1jQAPIBaTLbLhbmhtdQxuuO1iAjlb1DmjnbyI3QTFF1e8AEk2A3J8gvPh2IRzsEkLxIwkgOabg2NjY/EIPUiIgIiICIiAiIgIiICIiAiIgLhzQRY7g9PMLlEGu/FXhXJA99TQsL4HEufE0XdETzIA3LP0VSkLeEhRjMGQKCsJM9O3WffZ3H/UINREUt4o5eioK98EGoRhjHDUbnvDfdRWNhcQBuSQAPMnYBB0XeJtyB5kD6r74lh8kEjop2Ojkbza4WIvuFxQwOc67Wl2jvusCdLGkXcfIDzQbm4JEGU8LQLBsbBb4NC+mIvtFITyDHn6NK4wp14Yj5xsP/aFD+MuPey4bKAbST/gstz73iP0v9UGrlS8FziORcSPmSvldcIg5WUy/mGoopO1pZHRu5G27XDyc07FYpbG8KslYZLSQ1TYRLI4d/tDrDJW+IBp2FigjGW5MYx0hs8roaP949jBGJB+VvV36K88Mw+OCJkMLQ2ONoa1o6AD9V6I2BosAAByAFgF2QEREBERAREQEREBERAREQEREBERAREQUX+0ZgLtUFY0d2xhkPkb3YT6bkKkmOIII5jcHyIW6mM4VFVQvhnYHxyCxB+xHkR0K1nzzwtq6FxdG0z0/SRou5o8ntG4PqNkGQx6UYzh4q2j/G0LAyoYOcsHITD4dfms5+zph0cntpkaHamsjIIv3DckfA7fRQjhpHWRV8T6eCSQE6JGaSGuif3Xh5Itaxv8lbuTMHGF4tWQ+GnqIvaI3cgxrHHWz+nV9LILLdJHCwai1jGC1yQAAOXNUNxXnfi9Q4YfaeGgi1PLDzdITctHvWDB91amPZGosQ/EmMsgcARaok0W6FrQ7T9lAOHWEQw49Ux0BeaeGAskLjqBkLhsD1Gx+hQUSuFOOMeCR0uJyNhsGSNbLpFrML73bbpuL/NQdByFbv7PuZzHUPonnuT3ez0laNx8x+iqFZrJcrm19K5niE8dv/cEG5KLgLlAREQEREBERAREQEREBERAREQEREBERAXFlyiDq1gHIAfALpLTtcQXNBIBAJF9nbEfNfVRzOWcqbDY2vqCbvNmxt3e7zIHkPNBja3JEzQ5lDXTUsLySYQGPa3V4uyc4F0Y9AbDou2G4XRYJRyXk0g3c+V7h2kr7bfE+QHmo9j3F+IUkj4YamOYttEZIXBms7A6uXr8lr9iuLz1DtdRK+V1ye+4m1+dhyHyQfLEaoySPeXOcXOJu4kuIJNrkrzIubIOFPeC2BmpxOIkEsg/GcegLfDf4lYfJuSqrEZNNOyzAbPmd4Gf6n0C2YyJk2HDYOyiu57jeSUgann+wHQIJMiIgIiICIiAiIgIiICIiAiIgIiICIiAiIgIiIOCqUocOfimYp3VTT2VDYCM8tv93t5ON3/RXYVBKYXzDNo2DKKMSW95znu0l3nYIPJx52wl/wD1Iv8A5LWJbR8cotWEzfwujd9HLV1AAVn8MeFUlbpqKu8dNe4baz5reX5W+vX7r78GeHXtbhV1bf8ADsPcYf3zx1P8I+5WxTGAAAAAAWAHIAdAg8+GYdFBG2KBjY42Cwa0WAXqREBERAREQEREBERAREQEREBERAREQEREBERAREQcFQbLpvjuJ+kNIB8NLj+pU5KrmOq9nzHIx5DW1tMzST7z4r2aPW10EtzjgvtlHPTAhplZpDjyDrgg/ZU1inA2Vk9M2GTtIXuAmcbNdFbdzgOoO4FtwVfy5QebDqFkMbIomhrI2hrWgWsAvSiICIiAiIgIiICIiAiIgIiICIiAiIgIiICIiAiIgIiICgnFbKUtZDHLSHTVUztcZvYuHVt/PqFO0QVllbivFbsMUaaSpZYO1ghjv4r+6rEw+vjnjbJC9skbvC9puD8CvPi2BU9SLVMMcoHLWwOt8CvZTU7Y2tYxoa1oAa0CwAHIAIPqiIgIiICIiAiIgIiICIiAiIgIiICIiAiIgIiICIiAiIgIiICIiAiIgIiICIiAiIgIiICIiAiIgIiI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43012" name="Picture 4" descr="http://media-cache-ak0.pinimg.com/236x/4d/06/14/4d0614e1afac66624c2155402ceab6a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1214422"/>
            <a:ext cx="2047889" cy="3071834"/>
          </a:xfrm>
          <a:prstGeom prst="rect">
            <a:avLst/>
          </a:prstGeom>
          <a:noFill/>
        </p:spPr>
      </p:pic>
      <p:pic>
        <p:nvPicPr>
          <p:cNvPr id="43014" name="Picture 6" descr="http://www.advantour.com/img/turkmenistan/tradition/wedding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24940" y="1428736"/>
            <a:ext cx="3519060" cy="2643206"/>
          </a:xfrm>
          <a:prstGeom prst="rect">
            <a:avLst/>
          </a:prstGeom>
          <a:noFill/>
        </p:spPr>
      </p:pic>
      <p:pic>
        <p:nvPicPr>
          <p:cNvPr id="43016" name="Picture 8" descr="http://www.hiddenridgegallery.com/components/com_virtuemart/shop_image/product/Playing_A_Hunch_4cdf2339ce4c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28" y="4214818"/>
            <a:ext cx="3286148" cy="24646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315</TotalTime>
  <Words>190</Words>
  <Application>Microsoft Office PowerPoint</Application>
  <PresentationFormat>Předvádění na obrazovce (4:3)</PresentationFormat>
  <Paragraphs>87</Paragraphs>
  <Slides>17</Slides>
  <Notes>13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18" baseType="lpstr">
      <vt:lpstr>Motiv sady Office</vt:lpstr>
      <vt:lpstr>Folklór- lidová vyprávění a pověsti </vt:lpstr>
      <vt:lpstr>Eposy SA</vt:lpstr>
      <vt:lpstr>Epos Alpamysh</vt:lpstr>
      <vt:lpstr>Epos Manas</vt:lpstr>
      <vt:lpstr>Další eposy</vt:lpstr>
      <vt:lpstr>Snímek 6</vt:lpstr>
      <vt:lpstr>Pohádky</vt:lpstr>
      <vt:lpstr>Lidová moudrost</vt:lpstr>
      <vt:lpstr>Obvyklé dějové linie</vt:lpstr>
      <vt:lpstr>Mýtické postavy</vt:lpstr>
      <vt:lpstr>Pohled z Uzbekistánu</vt:lpstr>
      <vt:lpstr>Taškent vs. Okolí </vt:lpstr>
      <vt:lpstr>Pohádky </vt:lpstr>
      <vt:lpstr>Tanec</vt:lpstr>
      <vt:lpstr>Snímek 15</vt:lpstr>
      <vt:lpstr>Pověsti</vt:lpstr>
      <vt:lpstr>Al-Chorezmí (780 – 840)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Pohled z Uzbekistánu</dc:title>
  <dc:creator>Luky</dc:creator>
  <cp:lastModifiedBy>cp</cp:lastModifiedBy>
  <cp:revision>16</cp:revision>
  <dcterms:created xsi:type="dcterms:W3CDTF">2014-04-04T08:07:30Z</dcterms:created>
  <dcterms:modified xsi:type="dcterms:W3CDTF">2014-04-07T07:08:01Z</dcterms:modified>
</cp:coreProperties>
</file>