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3" r:id="rId8"/>
    <p:sldId id="272" r:id="rId9"/>
    <p:sldId id="261" r:id="rId10"/>
    <p:sldId id="262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948C9-E840-46B8-9080-1ED3C01F4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Hedvábná stezka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DE6C57-A108-4EE9-81CE-0FF508FE1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Jelínek Jakub</a:t>
            </a:r>
          </a:p>
          <a:p>
            <a:r>
              <a:rPr lang="cs-CZ" dirty="0"/>
              <a:t>Severová Julie</a:t>
            </a:r>
          </a:p>
          <a:p>
            <a:r>
              <a:rPr lang="cs-CZ" dirty="0" err="1"/>
              <a:t>Šticová</a:t>
            </a:r>
            <a:r>
              <a:rPr lang="cs-CZ" dirty="0"/>
              <a:t> Nikola</a:t>
            </a:r>
          </a:p>
        </p:txBody>
      </p:sp>
    </p:spTree>
    <p:extLst>
      <p:ext uri="{BB962C8B-B14F-4D97-AF65-F5344CB8AC3E}">
        <p14:creationId xmlns:p14="http://schemas.microsoft.com/office/powerpoint/2010/main" val="378410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 descr="29103490_10208703588786352_7569274470674726912_n.jpg">
            <a:extLst>
              <a:ext uri="{FF2B5EF4-FFF2-40B4-BE49-F238E27FC236}">
                <a16:creationId xmlns:a16="http://schemas.microsoft.com/office/drawing/2014/main" id="{D7D28BBF-E490-4A2F-8245-5066D20316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313" y="939181"/>
            <a:ext cx="10379122" cy="48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EBD88-DE4B-4A7F-B6B2-3AE19752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Úpadek hedvábné stezky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2D7664-9D6A-4EFE-9171-33A6FFFC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Ve  14. století – Timur Veliký nechal vyhladit dobytá území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Vyvraždil až 17 milionů lidí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Města srovnal se zemí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 15. století – Čína se uzavřela okolnímu světu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Asijští obchodními začali používat jinou cestu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3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9FC13-48A1-43D0-8BCA-38C47F5E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Hedvábná stezka dnes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E56CF9-10F0-4F79-9432-F6A648E10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 Střední Asii a podél pouště Taklamakan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Komplikace s vízy, politické režimy zemí, podnebí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Nová hedvábná stezka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Propojení největších asijských ekonomik s trhy v Evropě a na Arabském poloostrově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553D9-0B31-41B2-9005-21322EE6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B00630-DF45-4C2C-8659-53B488F7E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Kdo jako první prosadil název „Hedvábná stezka“?</a:t>
            </a:r>
          </a:p>
          <a:p>
            <a:r>
              <a:rPr lang="cs-CZ" dirty="0"/>
              <a:t>A) Nikolaj </a:t>
            </a:r>
            <a:r>
              <a:rPr lang="cs-CZ" dirty="0" err="1"/>
              <a:t>Prževalskij</a:t>
            </a:r>
            <a:r>
              <a:rPr lang="cs-CZ" dirty="0"/>
              <a:t> </a:t>
            </a:r>
          </a:p>
          <a:p>
            <a:r>
              <a:rPr lang="cs-CZ" dirty="0"/>
              <a:t>B)</a:t>
            </a:r>
            <a:r>
              <a:rPr lang="cs-CZ" b="1" dirty="0"/>
              <a:t> </a:t>
            </a:r>
            <a:r>
              <a:rPr lang="cs-CZ" dirty="0"/>
              <a:t>Ferdinand von </a:t>
            </a:r>
            <a:r>
              <a:rPr lang="cs-CZ" dirty="0" err="1"/>
              <a:t>Richthofen</a:t>
            </a:r>
            <a:endParaRPr lang="cs-CZ" dirty="0"/>
          </a:p>
          <a:p>
            <a:r>
              <a:rPr lang="cs-CZ" dirty="0"/>
              <a:t>C) Jindřich Mořeplavec</a:t>
            </a:r>
          </a:p>
          <a:p>
            <a:endParaRPr lang="cs-CZ" dirty="0"/>
          </a:p>
          <a:p>
            <a:r>
              <a:rPr lang="cs-CZ" dirty="0"/>
              <a:t>Jak se jmenuje virová infekce, která byla na základě výkalů  prokázána na Hedvábné stezce?</a:t>
            </a:r>
          </a:p>
          <a:p>
            <a:r>
              <a:rPr lang="cs-CZ" dirty="0"/>
              <a:t>A) mor</a:t>
            </a:r>
          </a:p>
          <a:p>
            <a:r>
              <a:rPr lang="cs-CZ" dirty="0"/>
              <a:t>B) žlučová motolice</a:t>
            </a:r>
          </a:p>
          <a:p>
            <a:r>
              <a:rPr lang="cs-CZ" dirty="0"/>
              <a:t>C) lepra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33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7D36D-D742-42D5-A857-9C931165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2004F9-F1A4-4643-8C69-E8579BCD5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9720073" cy="40233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Hedvábná stezka se dělila na?</a:t>
            </a:r>
          </a:p>
          <a:p>
            <a:r>
              <a:rPr lang="cs-CZ" dirty="0"/>
              <a:t>A) Západní a východní cestu</a:t>
            </a:r>
          </a:p>
          <a:p>
            <a:r>
              <a:rPr lang="cs-CZ" dirty="0"/>
              <a:t>B) Severní a jihovýchodní cestu</a:t>
            </a:r>
          </a:p>
          <a:p>
            <a:r>
              <a:rPr lang="cs-CZ" dirty="0"/>
              <a:t>C) Severní a západní cestu</a:t>
            </a:r>
          </a:p>
          <a:p>
            <a:endParaRPr lang="cs-CZ" dirty="0"/>
          </a:p>
          <a:p>
            <a:r>
              <a:rPr lang="cs-CZ" dirty="0"/>
              <a:t>Nová hedvábná stezka by měla propojit trhy?</a:t>
            </a:r>
          </a:p>
          <a:p>
            <a:r>
              <a:rPr lang="cs-CZ" dirty="0"/>
              <a:t>A) Evropy a Afriky</a:t>
            </a:r>
          </a:p>
          <a:p>
            <a:r>
              <a:rPr lang="cs-CZ" dirty="0"/>
              <a:t>B) Asie, Evropy a Arabského poloostrova</a:t>
            </a:r>
          </a:p>
          <a:p>
            <a:r>
              <a:rPr lang="cs-CZ" dirty="0"/>
              <a:t>C) Asie a Afriky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27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08B60-4B73-4A53-927F-1282C6DE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D02D96-FDBA-4364-9B9F-772A30ACE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 koho pracoval Marco Polo</a:t>
            </a:r>
          </a:p>
          <a:p>
            <a:r>
              <a:rPr lang="cs-CZ" dirty="0"/>
              <a:t>A) U </a:t>
            </a:r>
            <a:r>
              <a:rPr lang="cs-CZ" dirty="0" err="1"/>
              <a:t>Kublajchána</a:t>
            </a:r>
            <a:r>
              <a:rPr lang="cs-CZ" dirty="0"/>
              <a:t>	</a:t>
            </a:r>
          </a:p>
          <a:p>
            <a:r>
              <a:rPr lang="cs-CZ" dirty="0"/>
              <a:t>B) U </a:t>
            </a:r>
            <a:r>
              <a:rPr lang="cs-CZ" dirty="0" err="1"/>
              <a:t>Čingischáná</a:t>
            </a:r>
            <a:r>
              <a:rPr lang="cs-CZ" dirty="0"/>
              <a:t> </a:t>
            </a:r>
          </a:p>
          <a:p>
            <a:r>
              <a:rPr lang="cs-CZ" dirty="0"/>
              <a:t>C)´U </a:t>
            </a:r>
            <a:r>
              <a:rPr lang="cs-CZ" dirty="0" err="1"/>
              <a:t>Richtohofena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Kolik kostelů založil Jan z </a:t>
            </a:r>
            <a:r>
              <a:rPr lang="cs-CZ" dirty="0" err="1"/>
              <a:t>Montecorvina</a:t>
            </a:r>
            <a:endParaRPr lang="cs-CZ" dirty="0"/>
          </a:p>
          <a:p>
            <a:r>
              <a:rPr lang="cs-CZ" dirty="0"/>
              <a:t>A) 0</a:t>
            </a:r>
          </a:p>
          <a:p>
            <a:r>
              <a:rPr lang="cs-CZ" dirty="0"/>
              <a:t>B) 2</a:t>
            </a:r>
          </a:p>
          <a:p>
            <a:r>
              <a:rPr lang="cs-CZ"/>
              <a:t>C) 150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17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45511-23DF-48B9-88BB-FE92419E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Hedvábná stezka?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FB256-EDC9-4286-9ADF-3669F54C9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Starověká a středověká trasa vedoucí z východní Asie přes střední Asii do Středomoří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Spojuje čínské město </a:t>
            </a:r>
            <a:r>
              <a:rPr lang="cs-CZ" sz="2400" dirty="0" err="1"/>
              <a:t>Čchang-an</a:t>
            </a:r>
            <a:r>
              <a:rPr lang="cs-CZ" sz="2400" dirty="0"/>
              <a:t> s Malou Asií a Středozemním mořem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Délka 8 000 km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Obchodní účely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Infekční nemoci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8CD4A5-6738-4C44-AF20-3A8854DF1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402" y="3950775"/>
            <a:ext cx="5466798" cy="23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11291-CA85-45C4-B457-FE309D24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Hedvábí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5DD4001-B911-4184-ACA5-BE0EF6E12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Bourec morušový</a:t>
            </a:r>
          </a:p>
        </p:txBody>
      </p:sp>
      <p:pic>
        <p:nvPicPr>
          <p:cNvPr id="7" name="Zástupný symbol pro obsah 7">
            <a:extLst>
              <a:ext uri="{FF2B5EF4-FFF2-40B4-BE49-F238E27FC236}">
                <a16:creationId xmlns:a16="http://schemas.microsoft.com/office/drawing/2014/main" id="{0D1A5F94-7001-4145-A3D2-05BF3CCE1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77" y="2967038"/>
            <a:ext cx="4590483" cy="3341687"/>
          </a:xfrm>
        </p:spPr>
      </p:pic>
      <p:pic>
        <p:nvPicPr>
          <p:cNvPr id="8" name="Zástupný symbol pro obsah 5">
            <a:extLst>
              <a:ext uri="{FF2B5EF4-FFF2-40B4-BE49-F238E27FC236}">
                <a16:creationId xmlns:a16="http://schemas.microsoft.com/office/drawing/2014/main" id="{C28AC552-0AAA-4EC4-B4A8-06A22D49EB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79" y="2179636"/>
            <a:ext cx="4598095" cy="4129089"/>
          </a:xfrm>
        </p:spPr>
      </p:pic>
    </p:spTree>
    <p:extLst>
      <p:ext uri="{BB962C8B-B14F-4D97-AF65-F5344CB8AC3E}">
        <p14:creationId xmlns:p14="http://schemas.microsoft.com/office/powerpoint/2010/main" val="280855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A0FD22-E906-47B2-9903-CA62547AE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903" y="1022349"/>
            <a:ext cx="4754880" cy="822960"/>
          </a:xfrm>
        </p:spPr>
        <p:txBody>
          <a:bodyPr/>
          <a:lstStyle/>
          <a:p>
            <a:r>
              <a:rPr lang="cs-CZ" dirty="0"/>
              <a:t>Starověké latríny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2CB7F69-A8B5-4936-BBAD-C58D2F269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0908" y="1049094"/>
            <a:ext cx="4754880" cy="822960"/>
          </a:xfrm>
        </p:spPr>
        <p:txBody>
          <a:bodyPr/>
          <a:lstStyle/>
          <a:p>
            <a:r>
              <a:rPr lang="cs-CZ" dirty="0"/>
              <a:t>Osobní hygienické hůlky</a:t>
            </a:r>
          </a:p>
          <a:p>
            <a:endParaRPr lang="cs-CZ" dirty="0"/>
          </a:p>
        </p:txBody>
      </p:sp>
      <p:pic>
        <p:nvPicPr>
          <p:cNvPr id="7" name="Zástupný symbol pro obsah 7">
            <a:extLst>
              <a:ext uri="{FF2B5EF4-FFF2-40B4-BE49-F238E27FC236}">
                <a16:creationId xmlns:a16="http://schemas.microsoft.com/office/drawing/2014/main" id="{B2936AD9-7D67-4500-A20E-547F9BC4F2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4" y="2179636"/>
            <a:ext cx="4960849" cy="3722687"/>
          </a:xfrm>
        </p:spPr>
      </p:pic>
      <p:pic>
        <p:nvPicPr>
          <p:cNvPr id="8" name="Zástupný symbol pro obsah 9">
            <a:extLst>
              <a:ext uri="{FF2B5EF4-FFF2-40B4-BE49-F238E27FC236}">
                <a16:creationId xmlns:a16="http://schemas.microsoft.com/office/drawing/2014/main" id="{81DCB633-72FF-43DE-B161-581992B174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8" y="2510461"/>
            <a:ext cx="5132046" cy="3079227"/>
          </a:xfrm>
        </p:spPr>
      </p:pic>
    </p:spTree>
    <p:extLst>
      <p:ext uri="{BB962C8B-B14F-4D97-AF65-F5344CB8AC3E}">
        <p14:creationId xmlns:p14="http://schemas.microsoft.com/office/powerpoint/2010/main" val="343477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65AEE-1B43-4C5B-9878-441E2E6B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Ferdinand von </a:t>
            </a:r>
            <a:r>
              <a:rPr lang="cs-CZ" b="1" dirty="0" err="1"/>
              <a:t>Richthofen</a:t>
            </a:r>
            <a:br>
              <a:rPr lang="cs-CZ" dirty="0"/>
            </a:br>
            <a:r>
              <a:rPr lang="cs-CZ" sz="4000" dirty="0"/>
              <a:t>(1833 – 1905)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811266-7B16-41FC-B5FA-6EFFF616B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Geograf, kartograf a cestovatel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Prosazení termínu „Hedvábná stezka“ v roce 1877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Ocenění</a:t>
            </a:r>
          </a:p>
          <a:p>
            <a:endParaRPr lang="cs-CZ" dirty="0"/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2E932CE4-7232-448B-8934-F3D67D0FD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28" y="1510138"/>
            <a:ext cx="3281085" cy="4798587"/>
          </a:xfrm>
        </p:spPr>
      </p:pic>
    </p:spTree>
    <p:extLst>
      <p:ext uri="{BB962C8B-B14F-4D97-AF65-F5344CB8AC3E}">
        <p14:creationId xmlns:p14="http://schemas.microsoft.com/office/powerpoint/2010/main" val="115328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64608-A3B3-4592-8C01-23DFC7DC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5861BE-1128-49BC-9B0D-978B2D9F3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Čínský císař </a:t>
            </a:r>
            <a:r>
              <a:rPr lang="cs-CZ" dirty="0" err="1"/>
              <a:t>Wu</a:t>
            </a:r>
            <a:r>
              <a:rPr lang="cs-CZ" dirty="0"/>
              <a:t>-Ti z dynastie </a:t>
            </a:r>
            <a:r>
              <a:rPr lang="cs-CZ" dirty="0" err="1"/>
              <a:t>Chan</a:t>
            </a:r>
            <a:r>
              <a:rPr lang="cs-CZ" dirty="0"/>
              <a:t> vyslal posla </a:t>
            </a:r>
            <a:r>
              <a:rPr lang="cs-CZ" dirty="0" err="1"/>
              <a:t>Čang-Čchinena</a:t>
            </a:r>
            <a:r>
              <a:rPr lang="cs-CZ" dirty="0"/>
              <a:t> na diplomatickou misi (Pamír) – selhal, ale zjistil informace o západě</a:t>
            </a:r>
          </a:p>
          <a:p>
            <a:endParaRPr lang="cs-CZ" dirty="0"/>
          </a:p>
          <a:p>
            <a:pPr lvl="1"/>
            <a:r>
              <a:rPr lang="cs-CZ" dirty="0"/>
              <a:t>Koně z </a:t>
            </a:r>
            <a:r>
              <a:rPr lang="cs-CZ" dirty="0" err="1"/>
              <a:t>Fergánské</a:t>
            </a:r>
            <a:r>
              <a:rPr lang="cs-CZ" dirty="0"/>
              <a:t> kotliny – poražení mongolů za pomoci i těchto ořů (sedlo) </a:t>
            </a:r>
          </a:p>
          <a:p>
            <a:pPr lvl="1"/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Číňané poptávali koně a nefrit a další nerostné bohatství – „západ“ hedvábí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1. století našeho letopočtu je hedvábí už v Římské říši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 druhém začínají vznikat diplomatické dohody o střežení této cesty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86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4F88D-3AFB-49E4-AB7D-5D588AD5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600486"/>
            <a:ext cx="9720072" cy="1499616"/>
          </a:xfrm>
        </p:spPr>
        <p:txBody>
          <a:bodyPr/>
          <a:lstStyle/>
          <a:p>
            <a:r>
              <a:rPr lang="cs-CZ" dirty="0"/>
              <a:t>Slavní cestovatelé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84E1CB-ACF8-4EEA-8099-3FD4947B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900237"/>
            <a:ext cx="9720073" cy="524351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Giovanni </a:t>
            </a:r>
            <a:r>
              <a:rPr lang="cs-CZ" b="1" dirty="0" err="1"/>
              <a:t>Carpini</a:t>
            </a:r>
            <a:r>
              <a:rPr lang="cs-CZ" b="1" dirty="0"/>
              <a:t> </a:t>
            </a:r>
            <a:r>
              <a:rPr lang="cs-CZ" dirty="0"/>
              <a:t>– známe z přednášek</a:t>
            </a:r>
          </a:p>
          <a:p>
            <a:r>
              <a:rPr lang="cs-CZ" dirty="0"/>
              <a:t>Pro připomenutí – vyslán papežem v 13. stol. aby ve městě </a:t>
            </a:r>
            <a:r>
              <a:rPr lang="cs-CZ" dirty="0" err="1"/>
              <a:t>Karakorum</a:t>
            </a:r>
            <a:r>
              <a:rPr lang="cs-CZ" dirty="0"/>
              <a:t> obrátil císaře na křesťanství, neuspěl – zjistil cenné informace </a:t>
            </a:r>
          </a:p>
          <a:p>
            <a:r>
              <a:rPr lang="cs-CZ" b="1" dirty="0"/>
              <a:t>William </a:t>
            </a:r>
            <a:r>
              <a:rPr lang="cs-CZ" b="1" dirty="0" err="1"/>
              <a:t>Rubruck</a:t>
            </a:r>
            <a:r>
              <a:rPr lang="cs-CZ" b="1" dirty="0"/>
              <a:t> </a:t>
            </a:r>
            <a:endParaRPr lang="cs-CZ" dirty="0"/>
          </a:p>
          <a:p>
            <a:r>
              <a:rPr lang="cs-CZ" dirty="0"/>
              <a:t>Od francouzského krále Ludvíka IX – stejná mise, nesupěl </a:t>
            </a:r>
          </a:p>
          <a:p>
            <a:r>
              <a:rPr lang="cs-CZ" dirty="0"/>
              <a:t>Největší přínos – papírové peníze</a:t>
            </a:r>
          </a:p>
          <a:p>
            <a:r>
              <a:rPr lang="cs-CZ" b="1" dirty="0" err="1"/>
              <a:t>Niccolo</a:t>
            </a:r>
            <a:r>
              <a:rPr lang="cs-CZ" b="1" dirty="0"/>
              <a:t> a Matteo </a:t>
            </a:r>
            <a:r>
              <a:rPr lang="cs-CZ" b="1" dirty="0" err="1"/>
              <a:t>Polové</a:t>
            </a:r>
            <a:r>
              <a:rPr lang="cs-CZ" b="1" dirty="0"/>
              <a:t> </a:t>
            </a:r>
          </a:p>
          <a:p>
            <a:r>
              <a:rPr lang="cs-CZ" dirty="0"/>
              <a:t> Marco Polo jel s nimi – pracoval na dvoře </a:t>
            </a:r>
            <a:r>
              <a:rPr lang="cs-CZ" dirty="0" err="1"/>
              <a:t>Kublajchána</a:t>
            </a:r>
            <a:r>
              <a:rPr lang="cs-CZ" dirty="0"/>
              <a:t> (Velký chán mongolů)</a:t>
            </a:r>
          </a:p>
          <a:p>
            <a:r>
              <a:rPr lang="cs-CZ" b="1" dirty="0"/>
              <a:t>Jan z </a:t>
            </a:r>
            <a:r>
              <a:rPr lang="cs-CZ" b="1" dirty="0" err="1"/>
              <a:t>Montecorvina</a:t>
            </a:r>
            <a:r>
              <a:rPr lang="cs-CZ" b="1" dirty="0"/>
              <a:t> </a:t>
            </a:r>
            <a:r>
              <a:rPr lang="cs-CZ" dirty="0"/>
              <a:t>– známe z přednášek </a:t>
            </a:r>
          </a:p>
          <a:p>
            <a:r>
              <a:rPr lang="cs-CZ" dirty="0"/>
              <a:t>Potkal se s Marcem na </a:t>
            </a:r>
            <a:r>
              <a:rPr lang="cs-CZ" dirty="0" err="1"/>
              <a:t>Kublajchánově</a:t>
            </a:r>
            <a:r>
              <a:rPr lang="cs-CZ" dirty="0"/>
              <a:t> dvoře</a:t>
            </a:r>
          </a:p>
          <a:p>
            <a:r>
              <a:rPr lang="cs-CZ" dirty="0"/>
              <a:t>Po cestě křtil</a:t>
            </a:r>
          </a:p>
          <a:p>
            <a:r>
              <a:rPr lang="cs-CZ" dirty="0"/>
              <a:t>V Pekingu založil dva kostely – kupoval chlapce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96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9F60F-9D65-4F19-834C-22626BD8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cesty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BBEEA8-023C-41E6-9D5B-292C494BD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 okolních obchodních středisek – Palmyra (v Sírii) – Babylon v Mezopotámii – Persie, město </a:t>
            </a:r>
            <a:r>
              <a:rPr lang="cs-CZ" dirty="0" err="1"/>
              <a:t>Rey</a:t>
            </a:r>
            <a:r>
              <a:rPr lang="cs-CZ" dirty="0"/>
              <a:t> (dnes Teherán) – </a:t>
            </a:r>
            <a:r>
              <a:rPr lang="cs-CZ" dirty="0" err="1"/>
              <a:t>Trabson</a:t>
            </a:r>
            <a:r>
              <a:rPr lang="cs-CZ" dirty="0"/>
              <a:t> v Turecku – </a:t>
            </a:r>
            <a:r>
              <a:rPr lang="cs-CZ" dirty="0" err="1"/>
              <a:t>Nishapor</a:t>
            </a:r>
            <a:r>
              <a:rPr lang="cs-CZ" dirty="0"/>
              <a:t> v Íránu – </a:t>
            </a:r>
            <a:r>
              <a:rPr lang="cs-CZ" dirty="0" err="1"/>
              <a:t>Merv</a:t>
            </a:r>
            <a:r>
              <a:rPr lang="cs-CZ" dirty="0"/>
              <a:t> v Turkmenistánu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Dělení na dvě cesty:</a:t>
            </a:r>
          </a:p>
          <a:p>
            <a:pPr lvl="1"/>
            <a:r>
              <a:rPr lang="cs-CZ" dirty="0"/>
              <a:t> Severní – přes pouště Karakum a Kyzylkum a města Buchara (rameno do </a:t>
            </a:r>
            <a:r>
              <a:rPr lang="cs-CZ" dirty="0" err="1"/>
              <a:t>Chivy</a:t>
            </a:r>
            <a:r>
              <a:rPr lang="cs-CZ" dirty="0"/>
              <a:t> kvůli otrokům) a Samarkand až do </a:t>
            </a:r>
            <a:r>
              <a:rPr lang="cs-CZ" dirty="0" err="1"/>
              <a:t>Fergánské</a:t>
            </a:r>
            <a:r>
              <a:rPr lang="cs-CZ" dirty="0"/>
              <a:t> kotliny (dnešní Uzbekistán a </a:t>
            </a:r>
            <a:r>
              <a:rPr lang="cs-CZ" dirty="0" err="1"/>
              <a:t>Kyrgizstán</a:t>
            </a:r>
            <a:r>
              <a:rPr lang="cs-CZ" dirty="0"/>
              <a:t> až do pohoří Pamír	</a:t>
            </a:r>
          </a:p>
          <a:p>
            <a:pPr lvl="1"/>
            <a:r>
              <a:rPr lang="cs-CZ" dirty="0"/>
              <a:t>Jižní – </a:t>
            </a:r>
            <a:r>
              <a:rPr lang="cs-CZ" dirty="0" err="1"/>
              <a:t>Baktra</a:t>
            </a:r>
            <a:r>
              <a:rPr lang="cs-CZ" dirty="0"/>
              <a:t> v Afghánistánu  (napojení Indické cesty, hodně zboží)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Spojení cest v </a:t>
            </a:r>
            <a:r>
              <a:rPr lang="cs-CZ" dirty="0" err="1"/>
              <a:t>Kašgaru</a:t>
            </a:r>
            <a:r>
              <a:rPr lang="cs-CZ" dirty="0"/>
              <a:t> v západní Číně  - další obchodní uzel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26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B3DE5-F9FE-49ED-A103-B5D3C1F3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trasy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8AA380-D38E-4D44-96E6-348070F85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Severní cesta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delší, méně náročnější, frekventovanější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Hodně významných měst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800" b="1" dirty="0"/>
              <a:t>Jihovýchodní cesta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kratší, méně využívaná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spíše menší, ne tak významná města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248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</TotalTime>
  <Words>504</Words>
  <Application>Microsoft Office PowerPoint</Application>
  <PresentationFormat>Širokoúhlá obrazovka</PresentationFormat>
  <Paragraphs>95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Tw Cen MT</vt:lpstr>
      <vt:lpstr>Tw Cen MT Condensed</vt:lpstr>
      <vt:lpstr>Wingdings 3</vt:lpstr>
      <vt:lpstr>Integrál</vt:lpstr>
      <vt:lpstr>Hedvábná stezka</vt:lpstr>
      <vt:lpstr>Co je Hedvábná stezka?</vt:lpstr>
      <vt:lpstr>Hedvábí</vt:lpstr>
      <vt:lpstr>Prezentace aplikace PowerPoint</vt:lpstr>
      <vt:lpstr>Ferdinand von Richthofen (1833 – 1905)</vt:lpstr>
      <vt:lpstr>historie</vt:lpstr>
      <vt:lpstr>Slavní cestovatelé</vt:lpstr>
      <vt:lpstr>Popis cesty</vt:lpstr>
      <vt:lpstr>Hlavní trasy</vt:lpstr>
      <vt:lpstr>Prezentace aplikace PowerPoint</vt:lpstr>
      <vt:lpstr>Úpadek hedvábné stezky</vt:lpstr>
      <vt:lpstr>Hedvábná stezka dnes</vt:lpstr>
      <vt:lpstr>otázky</vt:lpstr>
      <vt:lpstr>Otázky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Hedvábná stezka</dc:title>
  <dc:creator>User</dc:creator>
  <cp:lastModifiedBy>Jakey</cp:lastModifiedBy>
  <cp:revision>14</cp:revision>
  <dcterms:created xsi:type="dcterms:W3CDTF">2018-03-13T07:30:34Z</dcterms:created>
  <dcterms:modified xsi:type="dcterms:W3CDTF">2018-03-13T09:27:56Z</dcterms:modified>
</cp:coreProperties>
</file>