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3C5955-5119-47B7-9E5A-FC0930317B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32E9823-E4DD-4888-B837-A002A34E5A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86C4DA-7DB0-4D29-ACE9-2846BCAE5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C7D6-BF26-4460-A445-31EBA12C2627}" type="datetimeFigureOut">
              <a:rPr lang="cs-CZ" smtClean="0"/>
              <a:t>26.02.2020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6D9B74B-9CEC-4826-B8B9-02F664E06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419BC3-F7C8-4EF3-ACCF-257BCCC74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5A58-9D30-4A85-9537-971BC412AD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6842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91E468-D7C9-4008-85DA-04BF9D648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5E1DABF-A787-43AB-9201-2EE69EEE52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FE38497-5C65-455A-83CB-4126514C5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C7D6-BF26-4460-A445-31EBA12C2627}" type="datetimeFigureOut">
              <a:rPr lang="cs-CZ" smtClean="0"/>
              <a:t>26.02.2020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45C1C0-8FA4-4C99-A84B-BFDB79CB7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8CDAC17-07F1-4EA3-AB86-9F289A451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5A58-9D30-4A85-9537-971BC412AD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2737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4DDC3DD-F301-4990-8DB6-3BB236B6A9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63C502E-0D83-4DE2-9CE9-A76E24C52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993309-34D3-4805-A4CC-E6D1C14BD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C7D6-BF26-4460-A445-31EBA12C2627}" type="datetimeFigureOut">
              <a:rPr lang="cs-CZ" smtClean="0"/>
              <a:t>26.02.2020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98F9EF5-D974-465B-ACB0-4FDFB096B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8CD7009-D3B9-4690-940E-4EDD629D9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5A58-9D30-4A85-9537-971BC412AD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5193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BF0ACD-44F6-4CD9-964A-0EA68B935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D6C70E-9DA3-49F7-8C29-BB173BD21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5D7C99-14E0-4B2E-9D31-3E44AFB50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C7D6-BF26-4460-A445-31EBA12C2627}" type="datetimeFigureOut">
              <a:rPr lang="cs-CZ" smtClean="0"/>
              <a:t>26.02.2020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B3ECA3-4AA4-4554-AA91-7E771B961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9E1D4D-D959-480B-A64B-E2466141F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5A58-9D30-4A85-9537-971BC412AD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2841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EAC355-6B67-4C26-91CD-CDCDEA5B1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5408AD-BED3-4368-B31E-8297E6FB9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EC254D4-13F1-48BA-BDF8-68123EF42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C7D6-BF26-4460-A445-31EBA12C2627}" type="datetimeFigureOut">
              <a:rPr lang="cs-CZ" smtClean="0"/>
              <a:t>26.02.2020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F82D08-27D0-41CB-B78D-F84491853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23D355-E01F-48D3-9EB5-C5A50EEF1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5A58-9D30-4A85-9537-971BC412AD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4050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BA2814-5235-452C-97A8-9EF4DA2A0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9E90B3-5C94-40E7-B71D-7F7483848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9AD179E-9C2F-4DBC-87DF-7EFBC18C6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C3CC2D1-FE9D-4BE6-AA49-9BDF4E8A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C7D6-BF26-4460-A445-31EBA12C2627}" type="datetimeFigureOut">
              <a:rPr lang="cs-CZ" smtClean="0"/>
              <a:t>26.02.2020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FA6BB5B-6C32-40DE-AE38-04E65B8C9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7495FE3-40DE-42AE-B930-DF2CEA814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5A58-9D30-4A85-9537-971BC412AD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162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C8A3A3-6FC2-417E-A82E-C79BA82BD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347B968-ED08-4E02-ADF7-16C4B602B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4BD9FD2-C91D-4D99-A822-D8B33D414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EC459F7-01D3-4EC2-BD02-BB4F91464A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537F990-9146-47B9-92EB-9B42D57D89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683E681-5A12-497F-9D96-0D194431A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C7D6-BF26-4460-A445-31EBA12C2627}" type="datetimeFigureOut">
              <a:rPr lang="cs-CZ" smtClean="0"/>
              <a:t>26.02.2020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00D0C2B-5CBF-4CCA-AE75-1B9B84269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09175D3-F611-41A1-932E-A5E2A86CB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5A58-9D30-4A85-9537-971BC412AD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8495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ECECFC-4F5D-41AE-818F-AAD4B072F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4EF321-C548-40FA-ADC9-17379B7C2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C7D6-BF26-4460-A445-31EBA12C2627}" type="datetimeFigureOut">
              <a:rPr lang="cs-CZ" smtClean="0"/>
              <a:t>26.02.2020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88D89AE-B059-4CBA-9288-B7D307F6F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73DFF0C-ED04-4DA7-BEAF-52BB623FF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5A58-9D30-4A85-9537-971BC412AD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4124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6647FC1-E57D-4945-AF61-BA4DA82E5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C7D6-BF26-4460-A445-31EBA12C2627}" type="datetimeFigureOut">
              <a:rPr lang="cs-CZ" smtClean="0"/>
              <a:t>26.02.2020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C2619D0-4B03-4F63-A97E-505DB7225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6A5EF09-AD00-4D9D-8BD7-69BD97BA7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5A58-9D30-4A85-9537-971BC412AD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0882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AD9CC9-DCB6-42C4-8964-5346CBFE6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769F09-92A2-4308-8806-166B4BFD3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4F8424-A405-4A08-A136-A1121590E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7039D2D-222C-42F0-BB83-E58FE3835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C7D6-BF26-4460-A445-31EBA12C2627}" type="datetimeFigureOut">
              <a:rPr lang="cs-CZ" smtClean="0"/>
              <a:t>26.02.2020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D9E7C1C-8AFE-4A4F-8B34-3C6AC71D6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3A2FD06-8855-4146-83D7-3866D672E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5A58-9D30-4A85-9537-971BC412AD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3273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64667E-11A8-4FA6-8634-A76012DF1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3A5A8E8-CA4B-4A49-A51D-D9ADEB8501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6CBDA0D-2A12-402B-A4E4-9DB5818BB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86C9611-76DC-44BD-A539-DD7E947EB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C7D6-BF26-4460-A445-31EBA12C2627}" type="datetimeFigureOut">
              <a:rPr lang="cs-CZ" smtClean="0"/>
              <a:t>26.02.2020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637BF38-EF53-4997-9D1B-139CA1408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817191A-4B23-4783-8E24-2B514113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5A58-9D30-4A85-9537-971BC412AD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5895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19EC947-2184-4EA8-8FF2-2BBF33322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D56C1C9-9A8B-465B-9BEB-106CCD044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43A14FE-9F5C-4F58-B63F-6D18A99B7D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4C7D6-BF26-4460-A445-31EBA12C2627}" type="datetimeFigureOut">
              <a:rPr lang="cs-CZ" smtClean="0"/>
              <a:t>26.02.2020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DEF637-3429-476E-9C3B-B35B564AB8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D87464-B378-4CB3-A57C-DB46AD0ADD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35A58-9D30-4A85-9537-971BC412AD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2023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6FFB92F-BCF1-4215-8AD2-1F51B74B5B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30" b="215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A5F624-9603-4A8A-A8DA-D60A221A1C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Bahnschrift" panose="020B0502040204020203" pitchFamily="34" charset="0"/>
              </a:rPr>
              <a:t>Islám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CAAEB61-0308-4BF5-9C09-F9741062F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endParaRPr lang="cs-CZ" sz="20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576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4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5E396B4-6C20-4D10-BE6E-CCB06E6C8F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54"/>
          <a:stretch/>
        </p:blipFill>
        <p:spPr>
          <a:xfrm>
            <a:off x="-1" y="6"/>
            <a:ext cx="3922776" cy="3937609"/>
          </a:xfrm>
          <a:prstGeom prst="rect">
            <a:avLst/>
          </a:prstGeom>
        </p:spPr>
      </p:pic>
      <p:pic>
        <p:nvPicPr>
          <p:cNvPr id="7" name="Obrázek 6" descr="Obsah obrázku text, mapa&#10;&#10;Popis byl vytvořen automaticky">
            <a:extLst>
              <a:ext uri="{FF2B5EF4-FFF2-40B4-BE49-F238E27FC236}">
                <a16:creationId xmlns:a16="http://schemas.microsoft.com/office/drawing/2014/main" id="{A4C5A06A-0747-4922-AB32-587F1F8B3A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8" t="22964" r="13462" b="9658"/>
          <a:stretch/>
        </p:blipFill>
        <p:spPr>
          <a:xfrm>
            <a:off x="4131633" y="904240"/>
            <a:ext cx="3901297" cy="2652984"/>
          </a:xfrm>
          <a:prstGeom prst="rect">
            <a:avLst/>
          </a:prstGeom>
        </p:spPr>
      </p:pic>
      <p:sp useBgFill="1">
        <p:nvSpPr>
          <p:cNvPr id="23" name="Rectangle 16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ontent Placeholder 11">
            <a:extLst>
              <a:ext uri="{FF2B5EF4-FFF2-40B4-BE49-F238E27FC236}">
                <a16:creationId xmlns:a16="http://schemas.microsoft.com/office/drawing/2014/main" id="{BD0B7726-D2F3-4271-9F10-FC7346113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633" y="4464872"/>
            <a:ext cx="3712464" cy="1608383"/>
          </a:xfrm>
        </p:spPr>
        <p:txBody>
          <a:bodyPr anchor="ctr">
            <a:normAutofit/>
          </a:bodyPr>
          <a:lstStyle/>
          <a:p>
            <a:endParaRPr lang="en-US" sz="1700"/>
          </a:p>
        </p:txBody>
      </p:sp>
      <p:pic>
        <p:nvPicPr>
          <p:cNvPr id="5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16E8FC50-23D4-4E43-AEFA-71F389DBE5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r="19277" b="-3"/>
          <a:stretch/>
        </p:blipFill>
        <p:spPr>
          <a:xfrm>
            <a:off x="8269224" y="-6"/>
            <a:ext cx="3922776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14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D28D27D-3E61-49B6-A18A-8FAF8449CF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79" r="11756" b="2"/>
          <a:stretch/>
        </p:blipFill>
        <p:spPr>
          <a:xfrm>
            <a:off x="-1" y="6"/>
            <a:ext cx="3922776" cy="393760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38CED7D-DFF9-4CBD-8C97-86C8BF89C3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5" r="8712" b="-3"/>
          <a:stretch/>
        </p:blipFill>
        <p:spPr>
          <a:xfrm>
            <a:off x="4131633" y="10"/>
            <a:ext cx="3922776" cy="3937599"/>
          </a:xfrm>
          <a:prstGeom prst="rect">
            <a:avLst/>
          </a:prstGeom>
        </p:spPr>
      </p:pic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2DBA23-615B-4CDF-B657-4E397CB3F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13" y="4462819"/>
            <a:ext cx="3098295" cy="160838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200" dirty="0">
                <a:latin typeface="Bahnschrift" panose="020B0502040204020203" pitchFamily="34" charset="0"/>
              </a:rPr>
              <a:t>Mohamed/Muhammad</a:t>
            </a:r>
            <a:endParaRPr lang="en-US" sz="2200" dirty="0">
              <a:latin typeface="Bahnschrift" panose="020B0502040204020203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620F1E7E-921B-4A66-8EEC-9E7D5EF0C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633" y="4464872"/>
            <a:ext cx="3712464" cy="1608383"/>
          </a:xfrm>
        </p:spPr>
        <p:txBody>
          <a:bodyPr anchor="ctr">
            <a:normAutofit/>
          </a:bodyPr>
          <a:lstStyle/>
          <a:p>
            <a:endParaRPr lang="en-US" sz="170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EF08090-6DA4-4FDD-B966-AAB948DA3F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19177"/>
          <a:stretch/>
        </p:blipFill>
        <p:spPr>
          <a:xfrm>
            <a:off x="8269224" y="-6"/>
            <a:ext cx="3922776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62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31835C-085A-48DC-B1E9-A3B8AB743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dirty="0" err="1">
                <a:latin typeface="Bahnschrift" panose="020B0502040204020203" pitchFamily="34" charset="0"/>
              </a:rPr>
              <a:t>Mekka</a:t>
            </a:r>
            <a:r>
              <a:rPr lang="en-US" sz="2400" dirty="0">
                <a:latin typeface="Bahnschrift" panose="020B0502040204020203" pitchFamily="34" charset="0"/>
              </a:rPr>
              <a:t> </a:t>
            </a:r>
            <a:br>
              <a:rPr lang="en-US" sz="2400" dirty="0">
                <a:latin typeface="Bahnschrift" panose="020B0502040204020203" pitchFamily="34" charset="0"/>
              </a:rPr>
            </a:br>
            <a:r>
              <a:rPr lang="en-US" sz="2400" dirty="0">
                <a:latin typeface="Bahnschrift" panose="020B0502040204020203" pitchFamily="34" charset="0"/>
              </a:rPr>
              <a:t>Kaaba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CAD30A8-3C51-4256-8A10-94305D89B5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" r="-5" b="-5"/>
          <a:stretch/>
        </p:blipFill>
        <p:spPr>
          <a:xfrm>
            <a:off x="39688" y="77788"/>
            <a:ext cx="7321550" cy="5319713"/>
          </a:xfrm>
          <a:prstGeom prst="rect">
            <a:avLst/>
          </a:prstGeom>
        </p:spPr>
      </p:pic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E4E0AF4-8511-4B35-8EC3-45ACEA0EC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1355" r="2" b="2"/>
          <a:stretch/>
        </p:blipFill>
        <p:spPr>
          <a:xfrm>
            <a:off x="7445375" y="77788"/>
            <a:ext cx="4703763" cy="186213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B2CCD4D-B9C8-4EC1-A225-CDD668C5E5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98" r="7587" b="3"/>
          <a:stretch/>
        </p:blipFill>
        <p:spPr>
          <a:xfrm>
            <a:off x="7445375" y="2022475"/>
            <a:ext cx="4703763" cy="337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47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93B08FD-5ECC-4728-AA84-CD6AC875B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2549107E-EC98-4933-8F8F-A1713C39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6557"/>
          </a:xfrm>
          <a:custGeom>
            <a:avLst/>
            <a:gdLst>
              <a:gd name="connsiteX0" fmla="*/ 0 w 12188952"/>
              <a:gd name="connsiteY0" fmla="*/ 0 h 6216557"/>
              <a:gd name="connsiteX1" fmla="*/ 12188952 w 12188952"/>
              <a:gd name="connsiteY1" fmla="*/ 0 h 6216557"/>
              <a:gd name="connsiteX2" fmla="*/ 12188952 w 12188952"/>
              <a:gd name="connsiteY2" fmla="*/ 5609705 h 6216557"/>
              <a:gd name="connsiteX3" fmla="*/ 12049115 w 12188952"/>
              <a:gd name="connsiteY3" fmla="*/ 5640762 h 6216557"/>
              <a:gd name="connsiteX4" fmla="*/ 6096001 w 12188952"/>
              <a:gd name="connsiteY4" fmla="*/ 6216557 h 6216557"/>
              <a:gd name="connsiteX5" fmla="*/ 142887 w 12188952"/>
              <a:gd name="connsiteY5" fmla="*/ 5640762 h 6216557"/>
              <a:gd name="connsiteX6" fmla="*/ 0 w 12188952"/>
              <a:gd name="connsiteY6" fmla="*/ 5609028 h 6216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16557">
                <a:moveTo>
                  <a:pt x="0" y="0"/>
                </a:moveTo>
                <a:lnTo>
                  <a:pt x="12188952" y="0"/>
                </a:lnTo>
                <a:lnTo>
                  <a:pt x="12188952" y="5609705"/>
                </a:lnTo>
                <a:lnTo>
                  <a:pt x="12049115" y="5640762"/>
                </a:lnTo>
                <a:cubicBezTo>
                  <a:pt x="10313281" y="6006147"/>
                  <a:pt x="8275571" y="6216557"/>
                  <a:pt x="6096001" y="6216557"/>
                </a:cubicBezTo>
                <a:cubicBezTo>
                  <a:pt x="3916432" y="6216557"/>
                  <a:pt x="1878721" y="6006147"/>
                  <a:pt x="142887" y="5640762"/>
                </a:cubicBezTo>
                <a:lnTo>
                  <a:pt x="0" y="5609028"/>
                </a:lnTo>
                <a:close/>
              </a:path>
            </a:pathLst>
          </a:custGeom>
          <a:ln w="9525">
            <a:noFill/>
          </a:ln>
          <a:effectLst>
            <a:outerShdw blurRad="88900" dist="38100" dir="5400000" algn="t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Zástupný obsah 5" descr="Obsah obrázku kreslení&#10;&#10;Popis byl vytvořen automaticky">
            <a:extLst>
              <a:ext uri="{FF2B5EF4-FFF2-40B4-BE49-F238E27FC236}">
                <a16:creationId xmlns:a16="http://schemas.microsoft.com/office/drawing/2014/main" id="{9E195B02-E8D7-4AFF-A175-CADBA4C5D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7" b="22507"/>
          <a:stretch/>
        </p:blipFill>
        <p:spPr>
          <a:xfrm>
            <a:off x="20" y="1"/>
            <a:ext cx="12191980" cy="6216557"/>
          </a:xfrm>
          <a:custGeom>
            <a:avLst/>
            <a:gdLst/>
            <a:ahLst/>
            <a:cxnLst/>
            <a:rect l="l" t="t" r="r" b="b"/>
            <a:pathLst>
              <a:path w="12188952" h="6216557">
                <a:moveTo>
                  <a:pt x="0" y="0"/>
                </a:moveTo>
                <a:lnTo>
                  <a:pt x="12188952" y="0"/>
                </a:lnTo>
                <a:lnTo>
                  <a:pt x="12188952" y="5609705"/>
                </a:lnTo>
                <a:lnTo>
                  <a:pt x="12049115" y="5640762"/>
                </a:lnTo>
                <a:cubicBezTo>
                  <a:pt x="10313281" y="6006147"/>
                  <a:pt x="8275571" y="6216557"/>
                  <a:pt x="6096001" y="6216557"/>
                </a:cubicBezTo>
                <a:cubicBezTo>
                  <a:pt x="3916432" y="6216557"/>
                  <a:pt x="1878721" y="6006147"/>
                  <a:pt x="142887" y="5640762"/>
                </a:cubicBezTo>
                <a:lnTo>
                  <a:pt x="0" y="560902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80583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C7B352FC-1F44-4AB9-A2BD-FBF231C6B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kreslení&#10;&#10;Popis byl vytvořen automaticky">
            <a:extLst>
              <a:ext uri="{FF2B5EF4-FFF2-40B4-BE49-F238E27FC236}">
                <a16:creationId xmlns:a16="http://schemas.microsoft.com/office/drawing/2014/main" id="{DF32C56D-4C53-4816-962F-D229EE758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-2" y="-1"/>
            <a:ext cx="12192001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4716089"/>
            <a:ext cx="6288261" cy="1573149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87F5B4F-39A5-4AF5-85AC-88F7B161E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210" y="4909985"/>
            <a:ext cx="3212386" cy="118535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600" dirty="0">
                <a:latin typeface="Bahnschrift" panose="020B0502040204020203" pitchFamily="34" charset="0"/>
              </a:rPr>
              <a:t>1. </a:t>
            </a:r>
            <a:r>
              <a:rPr lang="en-US" sz="2600" dirty="0">
                <a:latin typeface="Bahnschrift" panose="020B0502040204020203" pitchFamily="34" charset="0"/>
              </a:rPr>
              <a:t>VYZNÁVÁNÍ VÍRY - ŠAHÁDA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517571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24364" y="5493516"/>
            <a:ext cx="1021458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670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A45928-E78F-49C1-8A21-E1D3AAADF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>
                <a:latin typeface="Bahnschrift" panose="020B0502040204020203" pitchFamily="34" charset="0"/>
              </a:rPr>
              <a:t>2. MODLITTBA - SALÁT</a:t>
            </a:r>
          </a:p>
        </p:txBody>
      </p:sp>
      <p:pic>
        <p:nvPicPr>
          <p:cNvPr id="5" name="Zástupný obsah 4" descr="Obsah obrázku tráva, exteriér, hodiny, budova&#10;&#10;Popis byl vytvořen automaticky">
            <a:extLst>
              <a:ext uri="{FF2B5EF4-FFF2-40B4-BE49-F238E27FC236}">
                <a16:creationId xmlns:a16="http://schemas.microsoft.com/office/drawing/2014/main" id="{0FEA2992-3170-45A7-8D95-46303FAD1F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" t="-1805" r="-216" b="-350"/>
          <a:stretch/>
        </p:blipFill>
        <p:spPr>
          <a:xfrm>
            <a:off x="2092221" y="1846262"/>
            <a:ext cx="5764046" cy="4075780"/>
          </a:xfrm>
        </p:spPr>
      </p:pic>
      <p:pic>
        <p:nvPicPr>
          <p:cNvPr id="13" name="Obrázek 12" descr="Obsah obrázku exteriér, voda, pohled, velké&#10;&#10;Popis byl vytvořen automaticky">
            <a:extLst>
              <a:ext uri="{FF2B5EF4-FFF2-40B4-BE49-F238E27FC236}">
                <a16:creationId xmlns:a16="http://schemas.microsoft.com/office/drawing/2014/main" id="{6C0316F3-B509-4CA0-81EC-B4F1F338F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21" y="1669475"/>
            <a:ext cx="7648448" cy="4263349"/>
          </a:xfrm>
          <a:prstGeom prst="rect">
            <a:avLst/>
          </a:prstGeom>
        </p:spPr>
      </p:pic>
      <p:pic>
        <p:nvPicPr>
          <p:cNvPr id="7" name="Obrázek 6" descr="Obsah obrázku budova, exteriér, vpředu, chůze&#10;&#10;Popis byl vytvořen automaticky">
            <a:extLst>
              <a:ext uri="{FF2B5EF4-FFF2-40B4-BE49-F238E27FC236}">
                <a16:creationId xmlns:a16="http://schemas.microsoft.com/office/drawing/2014/main" id="{7A96739D-9B02-4708-8DD6-6BAD2C4CC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19" y="1027906"/>
            <a:ext cx="3835224" cy="4872542"/>
          </a:xfrm>
          <a:prstGeom prst="rect">
            <a:avLst/>
          </a:prstGeom>
        </p:spPr>
      </p:pic>
      <p:pic>
        <p:nvPicPr>
          <p:cNvPr id="17" name="Obrázek 16" descr="Obsah obrázku budova, osoba, muž, lavice&#10;&#10;Popis byl vytvořen automaticky">
            <a:extLst>
              <a:ext uri="{FF2B5EF4-FFF2-40B4-BE49-F238E27FC236}">
                <a16:creationId xmlns:a16="http://schemas.microsoft.com/office/drawing/2014/main" id="{BC432D5A-D905-443E-BAC9-2915E43CB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61" y="1690688"/>
            <a:ext cx="7191375" cy="4152900"/>
          </a:xfrm>
          <a:prstGeom prst="rect">
            <a:avLst/>
          </a:prstGeom>
        </p:spPr>
      </p:pic>
      <p:pic>
        <p:nvPicPr>
          <p:cNvPr id="9" name="Obrázek 8" descr="Obsah obrázku osoba, muž, vsedě, žena&#10;&#10;Popis byl vytvořen automaticky">
            <a:extLst>
              <a:ext uri="{FF2B5EF4-FFF2-40B4-BE49-F238E27FC236}">
                <a16:creationId xmlns:a16="http://schemas.microsoft.com/office/drawing/2014/main" id="{2EA6438B-4F8E-4CA2-8892-112D0DA9F9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776" y="546064"/>
            <a:ext cx="3654407" cy="4872542"/>
          </a:xfrm>
          <a:prstGeom prst="rect">
            <a:avLst/>
          </a:prstGeom>
        </p:spPr>
      </p:pic>
      <p:pic>
        <p:nvPicPr>
          <p:cNvPr id="11" name="Obrázek 10" descr="Obsah obrázku kreslení&#10;&#10;Popis byl vytvořen automaticky">
            <a:extLst>
              <a:ext uri="{FF2B5EF4-FFF2-40B4-BE49-F238E27FC236}">
                <a16:creationId xmlns:a16="http://schemas.microsoft.com/office/drawing/2014/main" id="{B40C956F-548E-4AF2-A8A4-FC89A02AF5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204" y="365125"/>
            <a:ext cx="3838575" cy="523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9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4BFF192-1AF3-4C40-AC84-2D5214110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40602"/>
            <a:ext cx="3538728" cy="16459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3200" kern="1200">
                <a:latin typeface="Bahnschrift" panose="020B0502040204020203" pitchFamily="34" charset="0"/>
              </a:rPr>
              <a:t>4. </a:t>
            </a:r>
            <a:r>
              <a:rPr lang="en-US" sz="3200" kern="1200">
                <a:latin typeface="Bahnschrift" panose="020B0502040204020203" pitchFamily="34" charset="0"/>
              </a:rPr>
              <a:t>PŮST - SAWM</a:t>
            </a:r>
          </a:p>
        </p:txBody>
      </p:sp>
      <p:pic>
        <p:nvPicPr>
          <p:cNvPr id="5" name="Zástupný obsah 4" descr="Obsah obrázku osoba, interiér, stůl, lidé&#10;&#10;Popis byl vytvořen automaticky">
            <a:extLst>
              <a:ext uri="{FF2B5EF4-FFF2-40B4-BE49-F238E27FC236}">
                <a16:creationId xmlns:a16="http://schemas.microsoft.com/office/drawing/2014/main" id="{32F1EE0C-B889-4826-9E03-DCE8BFB0A2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2" r="10086" b="1"/>
          <a:stretch/>
        </p:blipFill>
        <p:spPr>
          <a:xfrm>
            <a:off x="6" y="10"/>
            <a:ext cx="4884383" cy="4712666"/>
          </a:xfrm>
          <a:prstGeom prst="rect">
            <a:avLst/>
          </a:prstGeom>
        </p:spPr>
      </p:pic>
      <p:pic>
        <p:nvPicPr>
          <p:cNvPr id="7" name="Obrázek 6" descr="Obsah obrázku dav, hráč, stojící, skupina&#10;&#10;Popis byl vytvořen automaticky">
            <a:extLst>
              <a:ext uri="{FF2B5EF4-FFF2-40B4-BE49-F238E27FC236}">
                <a16:creationId xmlns:a16="http://schemas.microsoft.com/office/drawing/2014/main" id="{CA6994DE-66F5-4F16-B5F8-BD0B290945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8"/>
          <a:stretch/>
        </p:blipFill>
        <p:spPr>
          <a:xfrm>
            <a:off x="5074877" y="9"/>
            <a:ext cx="7117118" cy="471266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A461C2EB-66C4-43FE-928E-0468B1C5D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240" y="4440602"/>
            <a:ext cx="6007608" cy="1645920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54435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34E5E7C-1976-4C3E-A934-9425D4F2B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8D323F3-5366-46A1-A430-A21785CAC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80B62FC-ABC5-4CAE-9B3D-4A2AE4360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4727448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POUŤ - HADŽDŽ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94368A0-A606-4A85-99C2-5DEC95FCC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5" name="Zástupný obsah 4" descr="Obsah obrázku stůl, sníh, noc, paluba&#10;&#10;Popis byl vytvořen automaticky">
            <a:extLst>
              <a:ext uri="{FF2B5EF4-FFF2-40B4-BE49-F238E27FC236}">
                <a16:creationId xmlns:a16="http://schemas.microsoft.com/office/drawing/2014/main" id="{06632C92-4055-4A4B-824A-EA5F26A5DE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r="3283" b="-2"/>
          <a:stretch/>
        </p:blipFill>
        <p:spPr>
          <a:xfrm>
            <a:off x="20" y="10"/>
            <a:ext cx="5989300" cy="4426159"/>
          </a:xfrm>
          <a:prstGeom prst="rect">
            <a:avLst/>
          </a:prstGeom>
        </p:spPr>
      </p:pic>
      <p:pic>
        <p:nvPicPr>
          <p:cNvPr id="9" name="Obrázek 8" descr="Obsah obrázku velké, vpředu, dort, stojící&#10;&#10;Popis byl vytvořen automaticky">
            <a:extLst>
              <a:ext uri="{FF2B5EF4-FFF2-40B4-BE49-F238E27FC236}">
                <a16:creationId xmlns:a16="http://schemas.microsoft.com/office/drawing/2014/main" id="{C3288613-97B1-42A5-A8AE-CF426612F2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r="17281" b="1"/>
          <a:stretch/>
        </p:blipFill>
        <p:spPr>
          <a:xfrm>
            <a:off x="6202680" y="10"/>
            <a:ext cx="5989320" cy="442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4606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26</Words>
  <Application>Microsoft Office PowerPoint</Application>
  <PresentationFormat>Širokoúhlá obrazovka</PresentationFormat>
  <Paragraphs>7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5" baseType="lpstr">
      <vt:lpstr>Arial</vt:lpstr>
      <vt:lpstr>Avenir Next LT Pro</vt:lpstr>
      <vt:lpstr>Bahnschrift</vt:lpstr>
      <vt:lpstr>Calibri</vt:lpstr>
      <vt:lpstr>Calibri Light</vt:lpstr>
      <vt:lpstr>Motiv Office</vt:lpstr>
      <vt:lpstr>Islám</vt:lpstr>
      <vt:lpstr>Prezentace aplikace PowerPoint</vt:lpstr>
      <vt:lpstr>Mohamed/Muhammad</vt:lpstr>
      <vt:lpstr>Mekka  Kaaba</vt:lpstr>
      <vt:lpstr>Prezentace aplikace PowerPoint</vt:lpstr>
      <vt:lpstr>1. VYZNÁVÁNÍ VÍRY - ŠAHÁDA</vt:lpstr>
      <vt:lpstr>2. MODLITTBA - SALÁT</vt:lpstr>
      <vt:lpstr>4. PŮST - SAWM</vt:lpstr>
      <vt:lpstr>5. POUŤ - HADŽDŽ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Islám</dc:title>
  <dc:creator>Valentýna</dc:creator>
  <cp:lastModifiedBy>Lukáš Křeček</cp:lastModifiedBy>
  <cp:revision>8</cp:revision>
  <dcterms:created xsi:type="dcterms:W3CDTF">2020-02-26T18:32:15Z</dcterms:created>
  <dcterms:modified xsi:type="dcterms:W3CDTF">2020-02-26T23:06:58Z</dcterms:modified>
</cp:coreProperties>
</file>