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8BFEC8-112E-464F-BEA7-8A1E30E04B6E}" v="81" dt="2025-04-15T21:31:54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tisek novotny" userId="72c885a8a39a13e6" providerId="LiveId" clId="{988BFEC8-112E-464F-BEA7-8A1E30E04B6E}"/>
    <pc:docChg chg="undo redo custSel addSld modSld">
      <pc:chgData name="frantisek novotny" userId="72c885a8a39a13e6" providerId="LiveId" clId="{988BFEC8-112E-464F-BEA7-8A1E30E04B6E}" dt="2025-04-15T21:38:08.040" v="1648" actId="2711"/>
      <pc:docMkLst>
        <pc:docMk/>
      </pc:docMkLst>
      <pc:sldChg chg="addSp delSp modSp new mod setBg setClrOvrMap">
        <pc:chgData name="frantisek novotny" userId="72c885a8a39a13e6" providerId="LiveId" clId="{988BFEC8-112E-464F-BEA7-8A1E30E04B6E}" dt="2025-04-15T17:04:04.113" v="36" actId="255"/>
        <pc:sldMkLst>
          <pc:docMk/>
          <pc:sldMk cId="1190136873" sldId="256"/>
        </pc:sldMkLst>
        <pc:spChg chg="mod">
          <ac:chgData name="frantisek novotny" userId="72c885a8a39a13e6" providerId="LiveId" clId="{988BFEC8-112E-464F-BEA7-8A1E30E04B6E}" dt="2025-04-15T17:04:04.113" v="36" actId="255"/>
          <ac:spMkLst>
            <pc:docMk/>
            <pc:sldMk cId="1190136873" sldId="256"/>
            <ac:spMk id="2" creationId="{BB9A5753-969C-95A6-D4F9-BD316F9F6A4F}"/>
          </ac:spMkLst>
        </pc:spChg>
        <pc:spChg chg="mod">
          <ac:chgData name="frantisek novotny" userId="72c885a8a39a13e6" providerId="LiveId" clId="{988BFEC8-112E-464F-BEA7-8A1E30E04B6E}" dt="2025-04-15T17:03:49.403" v="35" actId="2711"/>
          <ac:spMkLst>
            <pc:docMk/>
            <pc:sldMk cId="1190136873" sldId="256"/>
            <ac:spMk id="3" creationId="{B401812A-8B97-3FB8-F804-633A69D0406C}"/>
          </ac:spMkLst>
        </pc:spChg>
        <pc:spChg chg="add del">
          <ac:chgData name="frantisek novotny" userId="72c885a8a39a13e6" providerId="LiveId" clId="{988BFEC8-112E-464F-BEA7-8A1E30E04B6E}" dt="2025-04-15T17:02:53.994" v="9" actId="26606"/>
          <ac:spMkLst>
            <pc:docMk/>
            <pc:sldMk cId="1190136873" sldId="256"/>
            <ac:spMk id="1031" creationId="{71B2258F-86CA-4D4D-8270-BC05FCDEBFB3}"/>
          </ac:spMkLst>
        </pc:spChg>
        <pc:spChg chg="add del">
          <ac:chgData name="frantisek novotny" userId="72c885a8a39a13e6" providerId="LiveId" clId="{988BFEC8-112E-464F-BEA7-8A1E30E04B6E}" dt="2025-04-15T17:02:51.374" v="6" actId="26606"/>
          <ac:spMkLst>
            <pc:docMk/>
            <pc:sldMk cId="1190136873" sldId="256"/>
            <ac:spMk id="1036" creationId="{71B2258F-86CA-4D4D-8270-BC05FCDEBFB3}"/>
          </ac:spMkLst>
        </pc:spChg>
        <pc:spChg chg="add del">
          <ac:chgData name="frantisek novotny" userId="72c885a8a39a13e6" providerId="LiveId" clId="{988BFEC8-112E-464F-BEA7-8A1E30E04B6E}" dt="2025-04-15T17:02:53.968" v="8" actId="26606"/>
          <ac:spMkLst>
            <pc:docMk/>
            <pc:sldMk cId="1190136873" sldId="256"/>
            <ac:spMk id="1038" creationId="{007891EC-4501-44ED-A8C8-B11B6DB767AB}"/>
          </ac:spMkLst>
        </pc:spChg>
        <pc:spChg chg="add del">
          <ac:chgData name="frantisek novotny" userId="72c885a8a39a13e6" providerId="LiveId" clId="{988BFEC8-112E-464F-BEA7-8A1E30E04B6E}" dt="2025-04-15T17:02:53.968" v="8" actId="26606"/>
          <ac:spMkLst>
            <pc:docMk/>
            <pc:sldMk cId="1190136873" sldId="256"/>
            <ac:spMk id="1039" creationId="{C1DD1A8A-57D5-4A81-AD04-532B043C5611}"/>
          </ac:spMkLst>
        </pc:spChg>
        <pc:spChg chg="add">
          <ac:chgData name="frantisek novotny" userId="72c885a8a39a13e6" providerId="LiveId" clId="{988BFEC8-112E-464F-BEA7-8A1E30E04B6E}" dt="2025-04-15T17:02:53.994" v="9" actId="26606"/>
          <ac:spMkLst>
            <pc:docMk/>
            <pc:sldMk cId="1190136873" sldId="256"/>
            <ac:spMk id="1041" creationId="{71B2258F-86CA-4D4D-8270-BC05FCDEBFB3}"/>
          </ac:spMkLst>
        </pc:spChg>
        <pc:picChg chg="add del mod ord">
          <ac:chgData name="frantisek novotny" userId="72c885a8a39a13e6" providerId="LiveId" clId="{988BFEC8-112E-464F-BEA7-8A1E30E04B6E}" dt="2025-04-15T17:02:43.065" v="3" actId="478"/>
          <ac:picMkLst>
            <pc:docMk/>
            <pc:sldMk cId="1190136873" sldId="256"/>
            <ac:picMk id="1026" creationId="{F9677586-F1F0-4DFD-A8D0-6106F990CDEA}"/>
          </ac:picMkLst>
        </pc:picChg>
        <pc:picChg chg="add mod ord">
          <ac:chgData name="frantisek novotny" userId="72c885a8a39a13e6" providerId="LiveId" clId="{988BFEC8-112E-464F-BEA7-8A1E30E04B6E}" dt="2025-04-15T17:02:53.994" v="9" actId="26606"/>
          <ac:picMkLst>
            <pc:docMk/>
            <pc:sldMk cId="1190136873" sldId="256"/>
            <ac:picMk id="1028" creationId="{98E43F0B-6BD3-6B12-AD7C-853919B58D01}"/>
          </ac:picMkLst>
        </pc:picChg>
      </pc:sldChg>
      <pc:sldChg chg="addSp delSp modSp new mod setBg">
        <pc:chgData name="frantisek novotny" userId="72c885a8a39a13e6" providerId="LiveId" clId="{988BFEC8-112E-464F-BEA7-8A1E30E04B6E}" dt="2025-04-15T21:33:10.775" v="1554" actId="2711"/>
        <pc:sldMkLst>
          <pc:docMk/>
          <pc:sldMk cId="2993228454" sldId="257"/>
        </pc:sldMkLst>
        <pc:spChg chg="mod">
          <ac:chgData name="frantisek novotny" userId="72c885a8a39a13e6" providerId="LiveId" clId="{988BFEC8-112E-464F-BEA7-8A1E30E04B6E}" dt="2025-04-15T21:33:10.775" v="1554" actId="2711"/>
          <ac:spMkLst>
            <pc:docMk/>
            <pc:sldMk cId="2993228454" sldId="257"/>
            <ac:spMk id="2" creationId="{969B89BF-8CD9-B3BC-BAC6-9F62157480D1}"/>
          </ac:spMkLst>
        </pc:spChg>
        <pc:spChg chg="mod">
          <ac:chgData name="frantisek novotny" userId="72c885a8a39a13e6" providerId="LiveId" clId="{988BFEC8-112E-464F-BEA7-8A1E30E04B6E}" dt="2025-04-15T21:15:56.964" v="1493" actId="26606"/>
          <ac:spMkLst>
            <pc:docMk/>
            <pc:sldMk cId="2993228454" sldId="257"/>
            <ac:spMk id="3" creationId="{1EDDE0E7-698A-C234-2132-F9AE6D479713}"/>
          </ac:spMkLst>
        </pc:spChg>
        <pc:spChg chg="add">
          <ac:chgData name="frantisek novotny" userId="72c885a8a39a13e6" providerId="LiveId" clId="{988BFEC8-112E-464F-BEA7-8A1E30E04B6E}" dt="2025-04-15T21:15:56.964" v="1493" actId="26606"/>
          <ac:spMkLst>
            <pc:docMk/>
            <pc:sldMk cId="2993228454" sldId="257"/>
            <ac:spMk id="1031" creationId="{45D37F4E-DDB4-456B-97E0-9937730A039F}"/>
          </ac:spMkLst>
        </pc:spChg>
        <pc:spChg chg="add">
          <ac:chgData name="frantisek novotny" userId="72c885a8a39a13e6" providerId="LiveId" clId="{988BFEC8-112E-464F-BEA7-8A1E30E04B6E}" dt="2025-04-15T21:15:56.964" v="1493" actId="26606"/>
          <ac:spMkLst>
            <pc:docMk/>
            <pc:sldMk cId="2993228454" sldId="257"/>
            <ac:spMk id="1033" creationId="{B2DD41CD-8F47-4F56-AD12-4E2FF7696987}"/>
          </ac:spMkLst>
        </pc:spChg>
        <pc:picChg chg="add del mod">
          <ac:chgData name="frantisek novotny" userId="72c885a8a39a13e6" providerId="LiveId" clId="{988BFEC8-112E-464F-BEA7-8A1E30E04B6E}" dt="2025-04-15T21:16:03.432" v="1494" actId="478"/>
          <ac:picMkLst>
            <pc:docMk/>
            <pc:sldMk cId="2993228454" sldId="257"/>
            <ac:picMk id="1026" creationId="{37DC5177-88E4-E862-443B-257825825C64}"/>
          </ac:picMkLst>
        </pc:picChg>
        <pc:picChg chg="add mod">
          <ac:chgData name="frantisek novotny" userId="72c885a8a39a13e6" providerId="LiveId" clId="{988BFEC8-112E-464F-BEA7-8A1E30E04B6E}" dt="2025-04-15T21:16:38.765" v="1502"/>
          <ac:picMkLst>
            <pc:docMk/>
            <pc:sldMk cId="2993228454" sldId="257"/>
            <ac:picMk id="1028" creationId="{DCF1C4D0-DA2B-7597-18FB-BA1B29670FC4}"/>
          </ac:picMkLst>
        </pc:picChg>
      </pc:sldChg>
      <pc:sldChg chg="addSp delSp modSp new mod setBg">
        <pc:chgData name="frantisek novotny" userId="72c885a8a39a13e6" providerId="LiveId" clId="{988BFEC8-112E-464F-BEA7-8A1E30E04B6E}" dt="2025-04-15T21:33:20.177" v="1555" actId="2711"/>
        <pc:sldMkLst>
          <pc:docMk/>
          <pc:sldMk cId="3475972757" sldId="258"/>
        </pc:sldMkLst>
        <pc:spChg chg="mod">
          <ac:chgData name="frantisek novotny" userId="72c885a8a39a13e6" providerId="LiveId" clId="{988BFEC8-112E-464F-BEA7-8A1E30E04B6E}" dt="2025-04-15T21:33:20.177" v="1555" actId="2711"/>
          <ac:spMkLst>
            <pc:docMk/>
            <pc:sldMk cId="3475972757" sldId="258"/>
            <ac:spMk id="2" creationId="{C9D17399-C84F-A3A2-1363-90276D6F09B1}"/>
          </ac:spMkLst>
        </pc:spChg>
        <pc:spChg chg="mod">
          <ac:chgData name="frantisek novotny" userId="72c885a8a39a13e6" providerId="LiveId" clId="{988BFEC8-112E-464F-BEA7-8A1E30E04B6E}" dt="2025-04-15T21:16:48.626" v="1503" actId="26606"/>
          <ac:spMkLst>
            <pc:docMk/>
            <pc:sldMk cId="3475972757" sldId="258"/>
            <ac:spMk id="3" creationId="{111F2D41-3DEE-7E27-15D0-5AFA977B125B}"/>
          </ac:spMkLst>
        </pc:spChg>
        <pc:spChg chg="add mod">
          <ac:chgData name="frantisek novotny" userId="72c885a8a39a13e6" providerId="LiveId" clId="{988BFEC8-112E-464F-BEA7-8A1E30E04B6E}" dt="2025-04-15T21:19:30.765" v="1506" actId="14100"/>
          <ac:spMkLst>
            <pc:docMk/>
            <pc:sldMk cId="3475972757" sldId="258"/>
            <ac:spMk id="4" creationId="{031F5423-7E73-3B3C-EFB1-4112DEC277E5}"/>
          </ac:spMkLst>
        </pc:spChg>
        <pc:spChg chg="add del">
          <ac:chgData name="frantisek novotny" userId="72c885a8a39a13e6" providerId="LiveId" clId="{988BFEC8-112E-464F-BEA7-8A1E30E04B6E}" dt="2025-04-15T21:19:45.357" v="1508" actId="478"/>
          <ac:spMkLst>
            <pc:docMk/>
            <pc:sldMk cId="3475972757" sldId="258"/>
            <ac:spMk id="5" creationId="{449D71AE-DCD9-D8C4-F184-33D503B1976C}"/>
          </ac:spMkLst>
        </pc:spChg>
        <pc:spChg chg="add">
          <ac:chgData name="frantisek novotny" userId="72c885a8a39a13e6" providerId="LiveId" clId="{988BFEC8-112E-464F-BEA7-8A1E30E04B6E}" dt="2025-04-15T21:16:48.626" v="1503" actId="26606"/>
          <ac:spMkLst>
            <pc:docMk/>
            <pc:sldMk cId="3475972757" sldId="258"/>
            <ac:spMk id="8" creationId="{100EDD19-6802-4EC3-95CE-CFFAB042CFD6}"/>
          </ac:spMkLst>
        </pc:spChg>
        <pc:spChg chg="add">
          <ac:chgData name="frantisek novotny" userId="72c885a8a39a13e6" providerId="LiveId" clId="{988BFEC8-112E-464F-BEA7-8A1E30E04B6E}" dt="2025-04-15T21:16:48.626" v="1503" actId="26606"/>
          <ac:spMkLst>
            <pc:docMk/>
            <pc:sldMk cId="3475972757" sldId="258"/>
            <ac:spMk id="10" creationId="{DB17E863-922E-4C26-BD64-E8FD41D28661}"/>
          </ac:spMkLst>
        </pc:spChg>
        <pc:picChg chg="add mod">
          <ac:chgData name="frantisek novotny" userId="72c885a8a39a13e6" providerId="LiveId" clId="{988BFEC8-112E-464F-BEA7-8A1E30E04B6E}" dt="2025-04-15T21:19:59.064" v="1510" actId="1076"/>
          <ac:picMkLst>
            <pc:docMk/>
            <pc:sldMk cId="3475972757" sldId="258"/>
            <ac:picMk id="2054" creationId="{4710607A-3B5A-BA99-55D0-D51C97896196}"/>
          </ac:picMkLst>
        </pc:picChg>
      </pc:sldChg>
      <pc:sldChg chg="addSp delSp modSp new mod setBg">
        <pc:chgData name="frantisek novotny" userId="72c885a8a39a13e6" providerId="LiveId" clId="{988BFEC8-112E-464F-BEA7-8A1E30E04B6E}" dt="2025-04-15T21:33:28.042" v="1556" actId="2711"/>
        <pc:sldMkLst>
          <pc:docMk/>
          <pc:sldMk cId="767536176" sldId="259"/>
        </pc:sldMkLst>
        <pc:spChg chg="mod">
          <ac:chgData name="frantisek novotny" userId="72c885a8a39a13e6" providerId="LiveId" clId="{988BFEC8-112E-464F-BEA7-8A1E30E04B6E}" dt="2025-04-15T21:33:28.042" v="1556" actId="2711"/>
          <ac:spMkLst>
            <pc:docMk/>
            <pc:sldMk cId="767536176" sldId="259"/>
            <ac:spMk id="2" creationId="{7901D7CC-7FD6-02FC-8A36-5932F4761710}"/>
          </ac:spMkLst>
        </pc:spChg>
        <pc:spChg chg="mod">
          <ac:chgData name="frantisek novotny" userId="72c885a8a39a13e6" providerId="LiveId" clId="{988BFEC8-112E-464F-BEA7-8A1E30E04B6E}" dt="2025-04-15T21:23:52.021" v="1513" actId="26606"/>
          <ac:spMkLst>
            <pc:docMk/>
            <pc:sldMk cId="767536176" sldId="259"/>
            <ac:spMk id="3" creationId="{69209535-3246-04F6-65D1-69DCCE763FCE}"/>
          </ac:spMkLst>
        </pc:spChg>
        <pc:spChg chg="add">
          <ac:chgData name="frantisek novotny" userId="72c885a8a39a13e6" providerId="LiveId" clId="{988BFEC8-112E-464F-BEA7-8A1E30E04B6E}" dt="2025-04-15T17:48:58.077" v="374"/>
          <ac:spMkLst>
            <pc:docMk/>
            <pc:sldMk cId="767536176" sldId="259"/>
            <ac:spMk id="4" creationId="{C2236BFF-2413-CB04-7052-4EE43AFB299C}"/>
          </ac:spMkLst>
        </pc:spChg>
        <pc:spChg chg="add del">
          <ac:chgData name="frantisek novotny" userId="72c885a8a39a13e6" providerId="LiveId" clId="{988BFEC8-112E-464F-BEA7-8A1E30E04B6E}" dt="2025-04-15T21:23:52.021" v="1513" actId="26606"/>
          <ac:spMkLst>
            <pc:docMk/>
            <pc:sldMk cId="767536176" sldId="259"/>
            <ac:spMk id="8" creationId="{100EDD19-6802-4EC3-95CE-CFFAB042CFD6}"/>
          </ac:spMkLst>
        </pc:spChg>
        <pc:spChg chg="add del">
          <ac:chgData name="frantisek novotny" userId="72c885a8a39a13e6" providerId="LiveId" clId="{988BFEC8-112E-464F-BEA7-8A1E30E04B6E}" dt="2025-04-15T21:23:52.021" v="1513" actId="26606"/>
          <ac:spMkLst>
            <pc:docMk/>
            <pc:sldMk cId="767536176" sldId="259"/>
            <ac:spMk id="10" creationId="{DB17E863-922E-4C26-BD64-E8FD41D28661}"/>
          </ac:spMkLst>
        </pc:spChg>
        <pc:spChg chg="add">
          <ac:chgData name="frantisek novotny" userId="72c885a8a39a13e6" providerId="LiveId" clId="{988BFEC8-112E-464F-BEA7-8A1E30E04B6E}" dt="2025-04-15T21:23:52.021" v="1513" actId="26606"/>
          <ac:spMkLst>
            <pc:docMk/>
            <pc:sldMk cId="767536176" sldId="259"/>
            <ac:spMk id="3079" creationId="{743AA782-23D1-4521-8CAD-47662984AA08}"/>
          </ac:spMkLst>
        </pc:spChg>
        <pc:spChg chg="add">
          <ac:chgData name="frantisek novotny" userId="72c885a8a39a13e6" providerId="LiveId" clId="{988BFEC8-112E-464F-BEA7-8A1E30E04B6E}" dt="2025-04-15T21:23:52.021" v="1513" actId="26606"/>
          <ac:spMkLst>
            <pc:docMk/>
            <pc:sldMk cId="767536176" sldId="259"/>
            <ac:spMk id="3081" creationId="{71877DBC-BB60-40F0-AC93-2ACDBAAE60CE}"/>
          </ac:spMkLst>
        </pc:spChg>
        <pc:picChg chg="add mod">
          <ac:chgData name="frantisek novotny" userId="72c885a8a39a13e6" providerId="LiveId" clId="{988BFEC8-112E-464F-BEA7-8A1E30E04B6E}" dt="2025-04-15T21:24:21.500" v="1518" actId="1076"/>
          <ac:picMkLst>
            <pc:docMk/>
            <pc:sldMk cId="767536176" sldId="259"/>
            <ac:picMk id="3074" creationId="{0763DB42-173F-8243-F7D6-F0AE68F05554}"/>
          </ac:picMkLst>
        </pc:picChg>
      </pc:sldChg>
      <pc:sldChg chg="addSp modSp new mod setBg">
        <pc:chgData name="frantisek novotny" userId="72c885a8a39a13e6" providerId="LiveId" clId="{988BFEC8-112E-464F-BEA7-8A1E30E04B6E}" dt="2025-04-15T21:36:00.855" v="1621" actId="20577"/>
        <pc:sldMkLst>
          <pc:docMk/>
          <pc:sldMk cId="4156360417" sldId="260"/>
        </pc:sldMkLst>
        <pc:spChg chg="mod">
          <ac:chgData name="frantisek novotny" userId="72c885a8a39a13e6" providerId="LiveId" clId="{988BFEC8-112E-464F-BEA7-8A1E30E04B6E}" dt="2025-04-15T21:36:00.855" v="1621" actId="20577"/>
          <ac:spMkLst>
            <pc:docMk/>
            <pc:sldMk cId="4156360417" sldId="260"/>
            <ac:spMk id="2" creationId="{30C069C2-3D6F-0213-84C1-2497B1A3B617}"/>
          </ac:spMkLst>
        </pc:spChg>
        <pc:spChg chg="mod">
          <ac:chgData name="frantisek novotny" userId="72c885a8a39a13e6" providerId="LiveId" clId="{988BFEC8-112E-464F-BEA7-8A1E30E04B6E}" dt="2025-04-15T21:24:31.923" v="1519" actId="26606"/>
          <ac:spMkLst>
            <pc:docMk/>
            <pc:sldMk cId="4156360417" sldId="260"/>
            <ac:spMk id="3" creationId="{6B2D73BA-152B-4ABE-96E0-FF2D4A15F758}"/>
          </ac:spMkLst>
        </pc:spChg>
        <pc:spChg chg="add">
          <ac:chgData name="frantisek novotny" userId="72c885a8a39a13e6" providerId="LiveId" clId="{988BFEC8-112E-464F-BEA7-8A1E30E04B6E}" dt="2025-04-15T21:24:31.923" v="1519" actId="26606"/>
          <ac:spMkLst>
            <pc:docMk/>
            <pc:sldMk cId="4156360417" sldId="260"/>
            <ac:spMk id="8" creationId="{100EDD19-6802-4EC3-95CE-CFFAB042CFD6}"/>
          </ac:spMkLst>
        </pc:spChg>
        <pc:spChg chg="add">
          <ac:chgData name="frantisek novotny" userId="72c885a8a39a13e6" providerId="LiveId" clId="{988BFEC8-112E-464F-BEA7-8A1E30E04B6E}" dt="2025-04-15T21:24:31.923" v="1519" actId="26606"/>
          <ac:spMkLst>
            <pc:docMk/>
            <pc:sldMk cId="4156360417" sldId="260"/>
            <ac:spMk id="10" creationId="{DB17E863-922E-4C26-BD64-E8FD41D28661}"/>
          </ac:spMkLst>
        </pc:spChg>
        <pc:picChg chg="add mod">
          <ac:chgData name="frantisek novotny" userId="72c885a8a39a13e6" providerId="LiveId" clId="{988BFEC8-112E-464F-BEA7-8A1E30E04B6E}" dt="2025-04-15T21:27:02.190" v="1527" actId="208"/>
          <ac:picMkLst>
            <pc:docMk/>
            <pc:sldMk cId="4156360417" sldId="260"/>
            <ac:picMk id="5122" creationId="{77CCBC6A-661C-D7C8-5062-AF898F2BCE22}"/>
          </ac:picMkLst>
        </pc:picChg>
      </pc:sldChg>
      <pc:sldChg chg="addSp delSp modSp new mod setBg">
        <pc:chgData name="frantisek novotny" userId="72c885a8a39a13e6" providerId="LiveId" clId="{988BFEC8-112E-464F-BEA7-8A1E30E04B6E}" dt="2025-04-15T21:36:25.167" v="1622" actId="2711"/>
        <pc:sldMkLst>
          <pc:docMk/>
          <pc:sldMk cId="1912863474" sldId="261"/>
        </pc:sldMkLst>
        <pc:spChg chg="mod">
          <ac:chgData name="frantisek novotny" userId="72c885a8a39a13e6" providerId="LiveId" clId="{988BFEC8-112E-464F-BEA7-8A1E30E04B6E}" dt="2025-04-15T21:36:25.167" v="1622" actId="2711"/>
          <ac:spMkLst>
            <pc:docMk/>
            <pc:sldMk cId="1912863474" sldId="261"/>
            <ac:spMk id="2" creationId="{8DAF81E5-A508-A6A5-34F2-4C57AA343214}"/>
          </ac:spMkLst>
        </pc:spChg>
        <pc:spChg chg="mod">
          <ac:chgData name="frantisek novotny" userId="72c885a8a39a13e6" providerId="LiveId" clId="{988BFEC8-112E-464F-BEA7-8A1E30E04B6E}" dt="2025-04-15T21:24:39.814" v="1520" actId="26606"/>
          <ac:spMkLst>
            <pc:docMk/>
            <pc:sldMk cId="1912863474" sldId="261"/>
            <ac:spMk id="3" creationId="{8F822F12-E8DC-4EF7-9852-88D2DC865850}"/>
          </ac:spMkLst>
        </pc:spChg>
        <pc:spChg chg="add">
          <ac:chgData name="frantisek novotny" userId="72c885a8a39a13e6" providerId="LiveId" clId="{988BFEC8-112E-464F-BEA7-8A1E30E04B6E}" dt="2025-04-15T21:24:39.814" v="1520" actId="26606"/>
          <ac:spMkLst>
            <pc:docMk/>
            <pc:sldMk cId="1912863474" sldId="261"/>
            <ac:spMk id="8" creationId="{100EDD19-6802-4EC3-95CE-CFFAB042CFD6}"/>
          </ac:spMkLst>
        </pc:spChg>
        <pc:spChg chg="add">
          <ac:chgData name="frantisek novotny" userId="72c885a8a39a13e6" providerId="LiveId" clId="{988BFEC8-112E-464F-BEA7-8A1E30E04B6E}" dt="2025-04-15T21:24:39.814" v="1520" actId="26606"/>
          <ac:spMkLst>
            <pc:docMk/>
            <pc:sldMk cId="1912863474" sldId="261"/>
            <ac:spMk id="10" creationId="{DB17E863-922E-4C26-BD64-E8FD41D28661}"/>
          </ac:spMkLst>
        </pc:spChg>
        <pc:picChg chg="add del mod">
          <ac:chgData name="frantisek novotny" userId="72c885a8a39a13e6" providerId="LiveId" clId="{988BFEC8-112E-464F-BEA7-8A1E30E04B6E}" dt="2025-04-15T21:28:50.207" v="1531" actId="478"/>
          <ac:picMkLst>
            <pc:docMk/>
            <pc:sldMk cId="1912863474" sldId="261"/>
            <ac:picMk id="4098" creationId="{7825607A-033E-023F-7A18-195A1B9FE7EA}"/>
          </ac:picMkLst>
        </pc:picChg>
        <pc:picChg chg="add mod">
          <ac:chgData name="frantisek novotny" userId="72c885a8a39a13e6" providerId="LiveId" clId="{988BFEC8-112E-464F-BEA7-8A1E30E04B6E}" dt="2025-04-15T21:29:43.794" v="1538"/>
          <ac:picMkLst>
            <pc:docMk/>
            <pc:sldMk cId="1912863474" sldId="261"/>
            <ac:picMk id="4100" creationId="{4DD56059-3654-B685-C2DE-9F40DD53F319}"/>
          </ac:picMkLst>
        </pc:picChg>
      </pc:sldChg>
      <pc:sldChg chg="addSp modSp new mod setBg">
        <pc:chgData name="frantisek novotny" userId="72c885a8a39a13e6" providerId="LiveId" clId="{988BFEC8-112E-464F-BEA7-8A1E30E04B6E}" dt="2025-04-15T21:36:32.826" v="1623" actId="2711"/>
        <pc:sldMkLst>
          <pc:docMk/>
          <pc:sldMk cId="1686458280" sldId="262"/>
        </pc:sldMkLst>
        <pc:spChg chg="mod">
          <ac:chgData name="frantisek novotny" userId="72c885a8a39a13e6" providerId="LiveId" clId="{988BFEC8-112E-464F-BEA7-8A1E30E04B6E}" dt="2025-04-15T21:36:32.826" v="1623" actId="2711"/>
          <ac:spMkLst>
            <pc:docMk/>
            <pc:sldMk cId="1686458280" sldId="262"/>
            <ac:spMk id="2" creationId="{438DDA0B-500C-B4FD-29FF-3AC64DC59D4D}"/>
          </ac:spMkLst>
        </pc:spChg>
        <pc:spChg chg="mod">
          <ac:chgData name="frantisek novotny" userId="72c885a8a39a13e6" providerId="LiveId" clId="{988BFEC8-112E-464F-BEA7-8A1E30E04B6E}" dt="2025-04-15T21:27:18.401" v="1528" actId="26606"/>
          <ac:spMkLst>
            <pc:docMk/>
            <pc:sldMk cId="1686458280" sldId="262"/>
            <ac:spMk id="3" creationId="{2A2FE684-CAB9-E3AD-E8FC-CBFE752184BE}"/>
          </ac:spMkLst>
        </pc:spChg>
        <pc:spChg chg="add">
          <ac:chgData name="frantisek novotny" userId="72c885a8a39a13e6" providerId="LiveId" clId="{988BFEC8-112E-464F-BEA7-8A1E30E04B6E}" dt="2025-04-15T21:27:18.401" v="1528" actId="26606"/>
          <ac:spMkLst>
            <pc:docMk/>
            <pc:sldMk cId="1686458280" sldId="262"/>
            <ac:spMk id="8" creationId="{100EDD19-6802-4EC3-95CE-CFFAB042CFD6}"/>
          </ac:spMkLst>
        </pc:spChg>
        <pc:spChg chg="add">
          <ac:chgData name="frantisek novotny" userId="72c885a8a39a13e6" providerId="LiveId" clId="{988BFEC8-112E-464F-BEA7-8A1E30E04B6E}" dt="2025-04-15T21:27:18.401" v="1528" actId="26606"/>
          <ac:spMkLst>
            <pc:docMk/>
            <pc:sldMk cId="1686458280" sldId="262"/>
            <ac:spMk id="10" creationId="{DB17E863-922E-4C26-BD64-E8FD41D28661}"/>
          </ac:spMkLst>
        </pc:spChg>
      </pc:sldChg>
      <pc:sldChg chg="addSp modSp new mod setBg">
        <pc:chgData name="frantisek novotny" userId="72c885a8a39a13e6" providerId="LiveId" clId="{988BFEC8-112E-464F-BEA7-8A1E30E04B6E}" dt="2025-04-15T21:37:33.361" v="1633" actId="1076"/>
        <pc:sldMkLst>
          <pc:docMk/>
          <pc:sldMk cId="1861258834" sldId="263"/>
        </pc:sldMkLst>
        <pc:spChg chg="mod">
          <ac:chgData name="frantisek novotny" userId="72c885a8a39a13e6" providerId="LiveId" clId="{988BFEC8-112E-464F-BEA7-8A1E30E04B6E}" dt="2025-04-15T21:37:33.361" v="1633" actId="1076"/>
          <ac:spMkLst>
            <pc:docMk/>
            <pc:sldMk cId="1861258834" sldId="263"/>
            <ac:spMk id="2" creationId="{32E0A285-B36C-C9C1-0E09-6F029E5A8A7A}"/>
          </ac:spMkLst>
        </pc:spChg>
        <pc:spChg chg="mod">
          <ac:chgData name="frantisek novotny" userId="72c885a8a39a13e6" providerId="LiveId" clId="{988BFEC8-112E-464F-BEA7-8A1E30E04B6E}" dt="2025-04-15T21:27:27.434" v="1529" actId="26606"/>
          <ac:spMkLst>
            <pc:docMk/>
            <pc:sldMk cId="1861258834" sldId="263"/>
            <ac:spMk id="3" creationId="{E6484F48-37C4-0301-D094-295DE1B28095}"/>
          </ac:spMkLst>
        </pc:spChg>
        <pc:spChg chg="add">
          <ac:chgData name="frantisek novotny" userId="72c885a8a39a13e6" providerId="LiveId" clId="{988BFEC8-112E-464F-BEA7-8A1E30E04B6E}" dt="2025-04-15T21:27:27.434" v="1529" actId="26606"/>
          <ac:spMkLst>
            <pc:docMk/>
            <pc:sldMk cId="1861258834" sldId="263"/>
            <ac:spMk id="8" creationId="{100EDD19-6802-4EC3-95CE-CFFAB042CFD6}"/>
          </ac:spMkLst>
        </pc:spChg>
        <pc:spChg chg="add">
          <ac:chgData name="frantisek novotny" userId="72c885a8a39a13e6" providerId="LiveId" clId="{988BFEC8-112E-464F-BEA7-8A1E30E04B6E}" dt="2025-04-15T21:27:27.434" v="1529" actId="26606"/>
          <ac:spMkLst>
            <pc:docMk/>
            <pc:sldMk cId="1861258834" sldId="263"/>
            <ac:spMk id="10" creationId="{DB17E863-922E-4C26-BD64-E8FD41D28661}"/>
          </ac:spMkLst>
        </pc:spChg>
      </pc:sldChg>
      <pc:sldChg chg="addSp delSp modSp new mod setBg">
        <pc:chgData name="frantisek novotny" userId="72c885a8a39a13e6" providerId="LiveId" clId="{988BFEC8-112E-464F-BEA7-8A1E30E04B6E}" dt="2025-04-15T21:37:45.057" v="1634" actId="2711"/>
        <pc:sldMkLst>
          <pc:docMk/>
          <pc:sldMk cId="52393431" sldId="264"/>
        </pc:sldMkLst>
        <pc:spChg chg="mod">
          <ac:chgData name="frantisek novotny" userId="72c885a8a39a13e6" providerId="LiveId" clId="{988BFEC8-112E-464F-BEA7-8A1E30E04B6E}" dt="2025-04-15T21:37:45.057" v="1634" actId="2711"/>
          <ac:spMkLst>
            <pc:docMk/>
            <pc:sldMk cId="52393431" sldId="264"/>
            <ac:spMk id="2" creationId="{266CA86A-84F8-E895-8846-6E851D0D3CE4}"/>
          </ac:spMkLst>
        </pc:spChg>
        <pc:spChg chg="add del mod">
          <ac:chgData name="frantisek novotny" userId="72c885a8a39a13e6" providerId="LiveId" clId="{988BFEC8-112E-464F-BEA7-8A1E30E04B6E}" dt="2025-04-15T21:28:32.089" v="1530" actId="26606"/>
          <ac:spMkLst>
            <pc:docMk/>
            <pc:sldMk cId="52393431" sldId="264"/>
            <ac:spMk id="3" creationId="{2AE5A1DE-E2C6-BC87-52D3-FA16ED0C8820}"/>
          </ac:spMkLst>
        </pc:spChg>
        <pc:spChg chg="add mod">
          <ac:chgData name="frantisek novotny" userId="72c885a8a39a13e6" providerId="LiveId" clId="{988BFEC8-112E-464F-BEA7-8A1E30E04B6E}" dt="2025-04-15T18:28:59.014" v="1153"/>
          <ac:spMkLst>
            <pc:docMk/>
            <pc:sldMk cId="52393431" sldId="264"/>
            <ac:spMk id="4" creationId="{883F23E6-DB7D-45B8-84C3-724773F94BE1}"/>
          </ac:spMkLst>
        </pc:spChg>
        <pc:spChg chg="add mod">
          <ac:chgData name="frantisek novotny" userId="72c885a8a39a13e6" providerId="LiveId" clId="{988BFEC8-112E-464F-BEA7-8A1E30E04B6E}" dt="2025-04-15T18:29:22.839" v="1165"/>
          <ac:spMkLst>
            <pc:docMk/>
            <pc:sldMk cId="52393431" sldId="264"/>
            <ac:spMk id="5" creationId="{BDDE8F00-296B-DFD0-D245-2B47D1ED9E74}"/>
          </ac:spMkLst>
        </pc:spChg>
        <pc:spChg chg="add">
          <ac:chgData name="frantisek novotny" userId="72c885a8a39a13e6" providerId="LiveId" clId="{988BFEC8-112E-464F-BEA7-8A1E30E04B6E}" dt="2025-04-15T21:28:32.089" v="1530" actId="26606"/>
          <ac:spMkLst>
            <pc:docMk/>
            <pc:sldMk cId="52393431" sldId="264"/>
            <ac:spMk id="8" creationId="{100EDD19-6802-4EC3-95CE-CFFAB042CFD6}"/>
          </ac:spMkLst>
        </pc:spChg>
        <pc:spChg chg="add">
          <ac:chgData name="frantisek novotny" userId="72c885a8a39a13e6" providerId="LiveId" clId="{988BFEC8-112E-464F-BEA7-8A1E30E04B6E}" dt="2025-04-15T21:28:32.089" v="1530" actId="26606"/>
          <ac:spMkLst>
            <pc:docMk/>
            <pc:sldMk cId="52393431" sldId="264"/>
            <ac:spMk id="10" creationId="{DB17E863-922E-4C26-BD64-E8FD41D28661}"/>
          </ac:spMkLst>
        </pc:spChg>
      </pc:sldChg>
      <pc:sldChg chg="addSp delSp modSp new mod setBg">
        <pc:chgData name="frantisek novotny" userId="72c885a8a39a13e6" providerId="LiveId" clId="{988BFEC8-112E-464F-BEA7-8A1E30E04B6E}" dt="2025-04-15T21:38:02.088" v="1647" actId="20577"/>
        <pc:sldMkLst>
          <pc:docMk/>
          <pc:sldMk cId="3254227613" sldId="265"/>
        </pc:sldMkLst>
        <pc:spChg chg="mod">
          <ac:chgData name="frantisek novotny" userId="72c885a8a39a13e6" providerId="LiveId" clId="{988BFEC8-112E-464F-BEA7-8A1E30E04B6E}" dt="2025-04-15T21:38:02.088" v="1647" actId="20577"/>
          <ac:spMkLst>
            <pc:docMk/>
            <pc:sldMk cId="3254227613" sldId="265"/>
            <ac:spMk id="2" creationId="{E6B42586-67D7-7A58-6E0C-80AC727ABDC2}"/>
          </ac:spMkLst>
        </pc:spChg>
        <pc:spChg chg="mod">
          <ac:chgData name="frantisek novotny" userId="72c885a8a39a13e6" providerId="LiveId" clId="{988BFEC8-112E-464F-BEA7-8A1E30E04B6E}" dt="2025-04-15T21:31:08.092" v="1542" actId="26606"/>
          <ac:spMkLst>
            <pc:docMk/>
            <pc:sldMk cId="3254227613" sldId="265"/>
            <ac:spMk id="3" creationId="{2348A7EC-7395-299A-73F2-B75E10A00601}"/>
          </ac:spMkLst>
        </pc:spChg>
        <pc:spChg chg="add">
          <ac:chgData name="frantisek novotny" userId="72c885a8a39a13e6" providerId="LiveId" clId="{988BFEC8-112E-464F-BEA7-8A1E30E04B6E}" dt="2025-04-15T18:58:02.442" v="1245"/>
          <ac:spMkLst>
            <pc:docMk/>
            <pc:sldMk cId="3254227613" sldId="265"/>
            <ac:spMk id="4" creationId="{CB99AE18-C179-C307-F5F3-D0EB2B07EA05}"/>
          </ac:spMkLst>
        </pc:spChg>
        <pc:spChg chg="add">
          <ac:chgData name="frantisek novotny" userId="72c885a8a39a13e6" providerId="LiveId" clId="{988BFEC8-112E-464F-BEA7-8A1E30E04B6E}" dt="2025-04-15T18:59:23.714" v="1322"/>
          <ac:spMkLst>
            <pc:docMk/>
            <pc:sldMk cId="3254227613" sldId="265"/>
            <ac:spMk id="5" creationId="{2171F64A-D537-26FF-6F01-697E1C3D6263}"/>
          </ac:spMkLst>
        </pc:spChg>
        <pc:spChg chg="add del">
          <ac:chgData name="frantisek novotny" userId="72c885a8a39a13e6" providerId="LiveId" clId="{988BFEC8-112E-464F-BEA7-8A1E30E04B6E}" dt="2025-04-15T21:31:08.092" v="1542" actId="26606"/>
          <ac:spMkLst>
            <pc:docMk/>
            <pc:sldMk cId="3254227613" sldId="265"/>
            <ac:spMk id="8" creationId="{100EDD19-6802-4EC3-95CE-CFFAB042CFD6}"/>
          </ac:spMkLst>
        </pc:spChg>
        <pc:spChg chg="add del">
          <ac:chgData name="frantisek novotny" userId="72c885a8a39a13e6" providerId="LiveId" clId="{988BFEC8-112E-464F-BEA7-8A1E30E04B6E}" dt="2025-04-15T21:31:08.092" v="1542" actId="26606"/>
          <ac:spMkLst>
            <pc:docMk/>
            <pc:sldMk cId="3254227613" sldId="265"/>
            <ac:spMk id="10" creationId="{DB17E863-922E-4C26-BD64-E8FD41D28661}"/>
          </ac:spMkLst>
        </pc:spChg>
        <pc:spChg chg="add">
          <ac:chgData name="frantisek novotny" userId="72c885a8a39a13e6" providerId="LiveId" clId="{988BFEC8-112E-464F-BEA7-8A1E30E04B6E}" dt="2025-04-15T21:31:08.092" v="1542" actId="26606"/>
          <ac:spMkLst>
            <pc:docMk/>
            <pc:sldMk cId="3254227613" sldId="265"/>
            <ac:spMk id="6151" creationId="{45D37F4E-DDB4-456B-97E0-9937730A039F}"/>
          </ac:spMkLst>
        </pc:spChg>
        <pc:spChg chg="add">
          <ac:chgData name="frantisek novotny" userId="72c885a8a39a13e6" providerId="LiveId" clId="{988BFEC8-112E-464F-BEA7-8A1E30E04B6E}" dt="2025-04-15T21:31:08.092" v="1542" actId="26606"/>
          <ac:spMkLst>
            <pc:docMk/>
            <pc:sldMk cId="3254227613" sldId="265"/>
            <ac:spMk id="6153" creationId="{B2DD41CD-8F47-4F56-AD12-4E2FF7696987}"/>
          </ac:spMkLst>
        </pc:spChg>
        <pc:picChg chg="add del mod">
          <ac:chgData name="frantisek novotny" userId="72c885a8a39a13e6" providerId="LiveId" clId="{988BFEC8-112E-464F-BEA7-8A1E30E04B6E}" dt="2025-04-15T21:31:12.231" v="1543" actId="478"/>
          <ac:picMkLst>
            <pc:docMk/>
            <pc:sldMk cId="3254227613" sldId="265"/>
            <ac:picMk id="6146" creationId="{F364C658-1238-7DE5-64F2-19C622B0CB94}"/>
          </ac:picMkLst>
        </pc:picChg>
        <pc:picChg chg="add mod">
          <ac:chgData name="frantisek novotny" userId="72c885a8a39a13e6" providerId="LiveId" clId="{988BFEC8-112E-464F-BEA7-8A1E30E04B6E}" dt="2025-04-15T21:31:54.884" v="1552"/>
          <ac:picMkLst>
            <pc:docMk/>
            <pc:sldMk cId="3254227613" sldId="265"/>
            <ac:picMk id="6148" creationId="{1FF03E0E-9DF9-7594-7B63-438978794285}"/>
          </ac:picMkLst>
        </pc:picChg>
      </pc:sldChg>
      <pc:sldChg chg="addSp modSp new mod setBg">
        <pc:chgData name="frantisek novotny" userId="72c885a8a39a13e6" providerId="LiveId" clId="{988BFEC8-112E-464F-BEA7-8A1E30E04B6E}" dt="2025-04-15T21:38:08.040" v="1648" actId="2711"/>
        <pc:sldMkLst>
          <pc:docMk/>
          <pc:sldMk cId="3444426900" sldId="266"/>
        </pc:sldMkLst>
        <pc:spChg chg="mod">
          <ac:chgData name="frantisek novotny" userId="72c885a8a39a13e6" providerId="LiveId" clId="{988BFEC8-112E-464F-BEA7-8A1E30E04B6E}" dt="2025-04-15T21:38:08.040" v="1648" actId="2711"/>
          <ac:spMkLst>
            <pc:docMk/>
            <pc:sldMk cId="3444426900" sldId="266"/>
            <ac:spMk id="2" creationId="{F9B245D9-57CD-0854-6F6F-12C8273A45E4}"/>
          </ac:spMkLst>
        </pc:spChg>
        <pc:spChg chg="mod">
          <ac:chgData name="frantisek novotny" userId="72c885a8a39a13e6" providerId="LiveId" clId="{988BFEC8-112E-464F-BEA7-8A1E30E04B6E}" dt="2025-04-15T21:32:41.170" v="1553" actId="26606"/>
          <ac:spMkLst>
            <pc:docMk/>
            <pc:sldMk cId="3444426900" sldId="266"/>
            <ac:spMk id="3" creationId="{F9FBC2B2-4121-DED5-E17F-030EFDFCD098}"/>
          </ac:spMkLst>
        </pc:spChg>
        <pc:spChg chg="add">
          <ac:chgData name="frantisek novotny" userId="72c885a8a39a13e6" providerId="LiveId" clId="{988BFEC8-112E-464F-BEA7-8A1E30E04B6E}" dt="2025-04-15T21:32:41.170" v="1553" actId="26606"/>
          <ac:spMkLst>
            <pc:docMk/>
            <pc:sldMk cId="3444426900" sldId="266"/>
            <ac:spMk id="8" creationId="{7C32DF3D-3F59-481D-A237-77C31AD492C1}"/>
          </ac:spMkLst>
        </pc:spChg>
        <pc:spChg chg="add">
          <ac:chgData name="frantisek novotny" userId="72c885a8a39a13e6" providerId="LiveId" clId="{988BFEC8-112E-464F-BEA7-8A1E30E04B6E}" dt="2025-04-15T21:32:41.170" v="1553" actId="26606"/>
          <ac:spMkLst>
            <pc:docMk/>
            <pc:sldMk cId="3444426900" sldId="266"/>
            <ac:spMk id="10" creationId="{32F02326-30C4-4095-988F-932A425AE2D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153E9-E060-F706-1AB3-261C3916B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36A92F-DB4A-8EED-B2F2-C6D1BB7C9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55263F-BCA1-8B15-E466-160401CCF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F862-D89E-4C0B-9E43-87CC7E4FA069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129018-E0F4-265E-D1EC-3D500C85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671BB0-A665-CDFF-3435-3E610567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D8C1-C502-4A21-AFD7-9D045B7D1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88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F8C79-17D3-B16B-0C65-C8CBF8B1C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B7BFB1-69DB-396F-E2FE-F7412F119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E7AA82-6C1C-1D0C-F806-A1A93FF8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F862-D89E-4C0B-9E43-87CC7E4FA069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584327-C07D-0A85-242D-24BEA05E4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D73E45-B22A-F373-4B3A-0CC68809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D8C1-C502-4A21-AFD7-9D045B7D1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2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83B3D36-9A99-F183-3927-7A9512ABD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D47DAB2-6DCF-B611-A044-A313B41F4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8ECE5E-834A-F71B-50BB-7A35C98D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F862-D89E-4C0B-9E43-87CC7E4FA069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5A2A94-D7D0-95AA-E481-D7350C269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314B33-0391-4968-432C-CEADAF01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D8C1-C502-4A21-AFD7-9D045B7D1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73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5937A2-7F55-9F95-FB9D-133F23F6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34E30C-DD90-E542-B4EC-4CC5BA7EC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41F803-29F7-8DDF-3E7D-94393AD4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F862-D89E-4C0B-9E43-87CC7E4FA069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AE9C35-CCED-14FD-2130-6AFCFC23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6A773A-147C-1397-5D29-AAEB0DAD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D8C1-C502-4A21-AFD7-9D045B7D1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26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A0230-0FEC-89F0-0949-FF34BEB35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43CDD9-DE0E-D23D-3879-0CFE9774C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AB8DBC-1E48-7862-A05A-A5E3ADD6B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F862-D89E-4C0B-9E43-87CC7E4FA069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E65E81-0702-874A-E24F-D395D38D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3C1FA5-A17E-1B06-4D70-130C2E86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D8C1-C502-4A21-AFD7-9D045B7D1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91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91065-B15B-31A6-6F29-9FB7B569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56730D-A25E-E527-B72C-96A35C560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24B3B2-EBF8-F558-4BB9-ED96364C8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C154A9-341B-9F63-1D2E-D9A441AF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F862-D89E-4C0B-9E43-87CC7E4FA069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38F637-003B-D478-28BC-44C014EC7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0A183B-1274-E922-22B0-D825436F3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D8C1-C502-4A21-AFD7-9D045B7D1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06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695784-7401-9C9A-BB15-65D4B8AB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E66913-03D5-6827-AB82-563045174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439FEB-3654-6397-EE37-D0A643B73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643A62E-A4B8-3478-B34C-18CA711D0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333064B-A15F-B4EA-23D4-D5DFEE3D8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8FABDC8-EED8-45BE-502C-35BB2E63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F862-D89E-4C0B-9E43-87CC7E4FA069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A9F7F0-DE5C-1D85-D6C4-8042F89D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5ACA11A-D6F1-648D-9CAB-30FB6D7B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D8C1-C502-4A21-AFD7-9D045B7D1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87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4738F-B3C9-CA5B-318D-248703F06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8A75BFE-516F-A01F-EE13-EF7D52C4E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F862-D89E-4C0B-9E43-87CC7E4FA069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6B3F05-591B-2151-6A4E-C8367D272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C325691-2028-EAC1-2AC7-975963C8C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D8C1-C502-4A21-AFD7-9D045B7D1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98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89047A7-3A37-A20F-8909-75E2451C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F862-D89E-4C0B-9E43-87CC7E4FA069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E87EDEC-DED2-9E76-B03B-326E1BA5E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9DDAA5-4BA4-192A-D2A7-A629FB749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D8C1-C502-4A21-AFD7-9D045B7D1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61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6D894-B666-10A5-79C9-A1B423454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555DFD-C1C4-F4C5-8A67-B21211EC7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1F333F-B26E-9545-E53B-5374F6A5D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B169BE-6377-348E-2CD9-D17F10CE7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F862-D89E-4C0B-9E43-87CC7E4FA069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C6DB0B-36F4-E2DA-994B-3AE78727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5129EA-E2B6-58CB-F2EB-F082F2E68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D8C1-C502-4A21-AFD7-9D045B7D1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73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B691C-D037-302B-0D05-54C9DCF4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39C85CE-F7A4-63F4-D99F-21ECE4A06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E74FCE2-ECFA-52EE-FB30-B74673144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F4E9D0-8624-1430-3A78-861782433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F862-D89E-4C0B-9E43-87CC7E4FA069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522BB5-6345-4CE8-BFE2-D008A619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55BF14-70E9-4E65-9871-F1C4BC70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D8C1-C502-4A21-AFD7-9D045B7D1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81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BC10159-62D6-A324-33BA-C089F772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00186C-9814-40D0-FC79-905651C03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459863-397F-626D-0DA0-CD4FB6162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54F862-D89E-4C0B-9E43-87CC7E4FA069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3D4E6F-AB11-E682-4B20-F2CA54F4F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6E5A2E-5FE5-9F7F-A552-EC9E01C7B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87D8C1-C502-4A21-AFD7-9D045B7D1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46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Gr%C3%B3nsko" TargetMode="External"/><Relationship Id="rId13" Type="http://schemas.openxmlformats.org/officeDocument/2006/relationships/hyperlink" Target="https://denmark.dk/people-and-culture/greenland" TargetMode="External"/><Relationship Id="rId3" Type="http://schemas.openxmlformats.org/officeDocument/2006/relationships/hyperlink" Target="https://worldpopulationreview.com/countries/greenland" TargetMode="External"/><Relationship Id="rId7" Type="http://schemas.openxmlformats.org/officeDocument/2006/relationships/hyperlink" Target="https://www.novinky.cz/clanek/zahranicni-svet-volby-v-gronsku-ovladli-opozicni-demokrate-40512639" TargetMode="External"/><Relationship Id="rId12" Type="http://schemas.openxmlformats.org/officeDocument/2006/relationships/hyperlink" Target="https://english.stm.dk/the-prime-ministers-office/the-unity-of-the-realm/greenland/" TargetMode="External"/><Relationship Id="rId2" Type="http://schemas.openxmlformats.org/officeDocument/2006/relationships/hyperlink" Target="https://www.ods.cz/clanek/26820-proc-chce-donald-trump-ziskat-gronsko-bezpecnostni-a-geopoliticky-vyznam-ostro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face.cz/novinky-ekonomika-a-postrehy/gronsko-navzdory-trumpovym-ambicim-stale-postupne-smeruje-k-nezavislosti" TargetMode="External"/><Relationship Id="rId11" Type="http://schemas.openxmlformats.org/officeDocument/2006/relationships/hyperlink" Target="https://www.irozhlas.cz/veda-technologie/historie/gronsko-evropska-unie-evropske-hospodarske-spolecenstvi_2001311850_pj" TargetMode="External"/><Relationship Id="rId5" Type="http://schemas.openxmlformats.org/officeDocument/2006/relationships/hyperlink" Target="https://www.bbc.com/news/world-europe-18249474" TargetMode="External"/><Relationship Id="rId10" Type="http://schemas.openxmlformats.org/officeDocument/2006/relationships/hyperlink" Target="https://www.ceskenoviny.cz/zpravy/386761" TargetMode="External"/><Relationship Id="rId4" Type="http://schemas.openxmlformats.org/officeDocument/2006/relationships/hyperlink" Target="https://www.britannica.com/place/Greenland" TargetMode="External"/><Relationship Id="rId9" Type="http://schemas.openxmlformats.org/officeDocument/2006/relationships/hyperlink" Target="https://www.irozhlas.cz/zpravy-svet/leta-jsme-zanedbavali-investice-do-obrany-gronska-pripousti-dansko-premierka-se_2501101418_ja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03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Wallpaper winter, sea, snow, mountains, lights, home, Greenland, Nuuk for  mobile and desktop, section город, resolution 1920x1080 - download">
            <a:extLst>
              <a:ext uri="{FF2B5EF4-FFF2-40B4-BE49-F238E27FC236}">
                <a16:creationId xmlns:a16="http://schemas.microsoft.com/office/drawing/2014/main" id="{98E43F0B-6BD3-6B12-AD7C-853919B58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B9A5753-969C-95A6-D4F9-BD316F9F6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sz="9600" dirty="0">
                <a:solidFill>
                  <a:srgbClr val="FFFFFF"/>
                </a:solidFill>
                <a:latin typeface="Algerian" panose="04020705040A02060702" pitchFamily="82" charset="0"/>
              </a:rPr>
              <a:t>GRÓNSKO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401812A-8B97-3FB8-F804-633A69D04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Algerian" panose="04020705040A02060702" pitchFamily="82" charset="0"/>
              </a:rPr>
              <a:t>František Novotný</a:t>
            </a:r>
          </a:p>
        </p:txBody>
      </p:sp>
    </p:spTree>
    <p:extLst>
      <p:ext uri="{BB962C8B-B14F-4D97-AF65-F5344CB8AC3E}">
        <p14:creationId xmlns:p14="http://schemas.microsoft.com/office/powerpoint/2010/main" val="1190136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B42586-67D7-7A58-6E0C-80AC727A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dirty="0">
                <a:latin typeface="Algerian" panose="04020705040A02060702" pitchFamily="82" charset="0"/>
              </a:rPr>
              <a:t>Aktuální události</a:t>
            </a:r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48A7EC-7395-299A-73F2-B75E10A00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cs-CZ" sz="1700" b="1"/>
              <a:t>Parlamentní volby 2025:</a:t>
            </a:r>
            <a:endParaRPr lang="cs-CZ" sz="1700"/>
          </a:p>
          <a:p>
            <a:pPr>
              <a:buFont typeface="Arial" panose="020B0604020202020204" pitchFamily="34" charset="0"/>
              <a:buChar char="•"/>
            </a:pPr>
            <a:r>
              <a:rPr lang="cs-CZ" sz="1700"/>
              <a:t>Vítěz: </a:t>
            </a:r>
            <a:r>
              <a:rPr lang="cs-CZ" sz="1700" b="1"/>
              <a:t>Demokraté (Demokraatit)</a:t>
            </a:r>
            <a:endParaRPr lang="cs-CZ" sz="1700"/>
          </a:p>
          <a:p>
            <a:pPr>
              <a:buFont typeface="Arial" panose="020B0604020202020204" pitchFamily="34" charset="0"/>
              <a:buChar char="•"/>
            </a:pPr>
            <a:r>
              <a:rPr lang="cs-CZ" sz="1700"/>
              <a:t>Premiér Múte Egede (Inuit Ataqatigiit) </a:t>
            </a:r>
            <a:r>
              <a:rPr lang="cs-CZ" sz="1700" b="1"/>
              <a:t>odstoupil</a:t>
            </a:r>
            <a:endParaRPr lang="cs-CZ" sz="1700"/>
          </a:p>
          <a:p>
            <a:pPr>
              <a:buFont typeface="Arial" panose="020B0604020202020204" pitchFamily="34" charset="0"/>
              <a:buChar char="•"/>
            </a:pPr>
            <a:r>
              <a:rPr lang="cs-CZ" sz="1700"/>
              <a:t>Voliči zvolili umírněnější kurz – odložení silných separatistických snah</a:t>
            </a:r>
          </a:p>
          <a:p>
            <a:pPr marL="0" indent="0">
              <a:buNone/>
            </a:pPr>
            <a:r>
              <a:rPr lang="cs-CZ" sz="1700"/>
              <a:t>USA (Trump):</a:t>
            </a:r>
          </a:p>
          <a:p>
            <a:r>
              <a:rPr lang="cs-CZ" sz="1700"/>
              <a:t>Donald Trump od svého zvolení vyjadřuje svůj zájem „získat Grónsko“</a:t>
            </a:r>
          </a:p>
          <a:p>
            <a:pPr lvl="1"/>
            <a:r>
              <a:rPr lang="cs-CZ" sz="1700"/>
              <a:t>Suroviny</a:t>
            </a:r>
          </a:p>
          <a:p>
            <a:pPr lvl="1"/>
            <a:r>
              <a:rPr lang="cs-CZ" sz="1700"/>
              <a:t>Strategická vojenská hodnota</a:t>
            </a:r>
          </a:p>
          <a:p>
            <a:pPr lvl="1"/>
            <a:r>
              <a:rPr lang="cs-CZ" sz="1700"/>
              <a:t>Kontrola nad novými obchodními trasami</a:t>
            </a:r>
          </a:p>
          <a:p>
            <a:r>
              <a:rPr lang="cs-CZ" sz="1700"/>
              <a:t>V posledních dnech časté </a:t>
            </a:r>
          </a:p>
        </p:txBody>
      </p:sp>
      <p:pic>
        <p:nvPicPr>
          <p:cNvPr id="6148" name="Picture 4" descr="Trump's quips about Greenland and the &quot;Gulf of America&quot; are reaching an  unintended audience.">
            <a:extLst>
              <a:ext uri="{FF2B5EF4-FFF2-40B4-BE49-F238E27FC236}">
                <a16:creationId xmlns:a16="http://schemas.microsoft.com/office/drawing/2014/main" id="{1FF03E0E-9DF9-7594-7B63-438978794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13" y="2659314"/>
            <a:ext cx="4615180" cy="3076787"/>
          </a:xfrm>
          <a:custGeom>
            <a:avLst/>
            <a:gdLst>
              <a:gd name="connsiteX0" fmla="*/ 0 w 4615180"/>
              <a:gd name="connsiteY0" fmla="*/ 0 h 3076787"/>
              <a:gd name="connsiteX1" fmla="*/ 751615 w 4615180"/>
              <a:gd name="connsiteY1" fmla="*/ 0 h 3076787"/>
              <a:gd name="connsiteX2" fmla="*/ 1457078 w 4615180"/>
              <a:gd name="connsiteY2" fmla="*/ 0 h 3076787"/>
              <a:gd name="connsiteX3" fmla="*/ 2070238 w 4615180"/>
              <a:gd name="connsiteY3" fmla="*/ 0 h 3076787"/>
              <a:gd name="connsiteX4" fmla="*/ 2683398 w 4615180"/>
              <a:gd name="connsiteY4" fmla="*/ 0 h 3076787"/>
              <a:gd name="connsiteX5" fmla="*/ 3342709 w 4615180"/>
              <a:gd name="connsiteY5" fmla="*/ 0 h 3076787"/>
              <a:gd name="connsiteX6" fmla="*/ 4002020 w 4615180"/>
              <a:gd name="connsiteY6" fmla="*/ 0 h 3076787"/>
              <a:gd name="connsiteX7" fmla="*/ 4615180 w 4615180"/>
              <a:gd name="connsiteY7" fmla="*/ 0 h 3076787"/>
              <a:gd name="connsiteX8" fmla="*/ 4615180 w 4615180"/>
              <a:gd name="connsiteY8" fmla="*/ 553822 h 3076787"/>
              <a:gd name="connsiteX9" fmla="*/ 4615180 w 4615180"/>
              <a:gd name="connsiteY9" fmla="*/ 1107643 h 3076787"/>
              <a:gd name="connsiteX10" fmla="*/ 4615180 w 4615180"/>
              <a:gd name="connsiteY10" fmla="*/ 1692233 h 3076787"/>
              <a:gd name="connsiteX11" fmla="*/ 4615180 w 4615180"/>
              <a:gd name="connsiteY11" fmla="*/ 2246055 h 3076787"/>
              <a:gd name="connsiteX12" fmla="*/ 4615180 w 4615180"/>
              <a:gd name="connsiteY12" fmla="*/ 3076787 h 3076787"/>
              <a:gd name="connsiteX13" fmla="*/ 3863565 w 4615180"/>
              <a:gd name="connsiteY13" fmla="*/ 3076787 h 3076787"/>
              <a:gd name="connsiteX14" fmla="*/ 3250405 w 4615180"/>
              <a:gd name="connsiteY14" fmla="*/ 3076787 h 3076787"/>
              <a:gd name="connsiteX15" fmla="*/ 2544942 w 4615180"/>
              <a:gd name="connsiteY15" fmla="*/ 3076787 h 3076787"/>
              <a:gd name="connsiteX16" fmla="*/ 1793327 w 4615180"/>
              <a:gd name="connsiteY16" fmla="*/ 3076787 h 3076787"/>
              <a:gd name="connsiteX17" fmla="*/ 1087864 w 4615180"/>
              <a:gd name="connsiteY17" fmla="*/ 3076787 h 3076787"/>
              <a:gd name="connsiteX18" fmla="*/ 0 w 4615180"/>
              <a:gd name="connsiteY18" fmla="*/ 3076787 h 3076787"/>
              <a:gd name="connsiteX19" fmla="*/ 0 w 4615180"/>
              <a:gd name="connsiteY19" fmla="*/ 2522965 h 3076787"/>
              <a:gd name="connsiteX20" fmla="*/ 0 w 4615180"/>
              <a:gd name="connsiteY20" fmla="*/ 1938376 h 3076787"/>
              <a:gd name="connsiteX21" fmla="*/ 0 w 4615180"/>
              <a:gd name="connsiteY21" fmla="*/ 1353786 h 3076787"/>
              <a:gd name="connsiteX22" fmla="*/ 0 w 4615180"/>
              <a:gd name="connsiteY22" fmla="*/ 707661 h 3076787"/>
              <a:gd name="connsiteX23" fmla="*/ 0 w 4615180"/>
              <a:gd name="connsiteY23" fmla="*/ 0 h 307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615180" h="3076787" extrusionOk="0">
                <a:moveTo>
                  <a:pt x="0" y="0"/>
                </a:moveTo>
                <a:cubicBezTo>
                  <a:pt x="335204" y="-9140"/>
                  <a:pt x="439653" y="20177"/>
                  <a:pt x="751615" y="0"/>
                </a:cubicBezTo>
                <a:cubicBezTo>
                  <a:pt x="1063578" y="-20177"/>
                  <a:pt x="1138348" y="19756"/>
                  <a:pt x="1457078" y="0"/>
                </a:cubicBezTo>
                <a:cubicBezTo>
                  <a:pt x="1775808" y="-19756"/>
                  <a:pt x="1860740" y="23982"/>
                  <a:pt x="2070238" y="0"/>
                </a:cubicBezTo>
                <a:cubicBezTo>
                  <a:pt x="2279736" y="-23982"/>
                  <a:pt x="2465754" y="-16832"/>
                  <a:pt x="2683398" y="0"/>
                </a:cubicBezTo>
                <a:cubicBezTo>
                  <a:pt x="2901042" y="16832"/>
                  <a:pt x="3023657" y="-14903"/>
                  <a:pt x="3342709" y="0"/>
                </a:cubicBezTo>
                <a:cubicBezTo>
                  <a:pt x="3661761" y="14903"/>
                  <a:pt x="3700647" y="-30983"/>
                  <a:pt x="4002020" y="0"/>
                </a:cubicBezTo>
                <a:cubicBezTo>
                  <a:pt x="4303393" y="30983"/>
                  <a:pt x="4359307" y="2484"/>
                  <a:pt x="4615180" y="0"/>
                </a:cubicBezTo>
                <a:cubicBezTo>
                  <a:pt x="4599855" y="209671"/>
                  <a:pt x="4615547" y="412205"/>
                  <a:pt x="4615180" y="553822"/>
                </a:cubicBezTo>
                <a:cubicBezTo>
                  <a:pt x="4614813" y="695439"/>
                  <a:pt x="4610033" y="897361"/>
                  <a:pt x="4615180" y="1107643"/>
                </a:cubicBezTo>
                <a:cubicBezTo>
                  <a:pt x="4620327" y="1317925"/>
                  <a:pt x="4633415" y="1562105"/>
                  <a:pt x="4615180" y="1692233"/>
                </a:cubicBezTo>
                <a:cubicBezTo>
                  <a:pt x="4596946" y="1822361"/>
                  <a:pt x="4616147" y="1992637"/>
                  <a:pt x="4615180" y="2246055"/>
                </a:cubicBezTo>
                <a:cubicBezTo>
                  <a:pt x="4614213" y="2499473"/>
                  <a:pt x="4637528" y="2735398"/>
                  <a:pt x="4615180" y="3076787"/>
                </a:cubicBezTo>
                <a:cubicBezTo>
                  <a:pt x="4264687" y="3063273"/>
                  <a:pt x="4216553" y="3051064"/>
                  <a:pt x="3863565" y="3076787"/>
                </a:cubicBezTo>
                <a:cubicBezTo>
                  <a:pt x="3510577" y="3102510"/>
                  <a:pt x="3492177" y="3091087"/>
                  <a:pt x="3250405" y="3076787"/>
                </a:cubicBezTo>
                <a:cubicBezTo>
                  <a:pt x="3008633" y="3062487"/>
                  <a:pt x="2767886" y="3057013"/>
                  <a:pt x="2544942" y="3076787"/>
                </a:cubicBezTo>
                <a:cubicBezTo>
                  <a:pt x="2321998" y="3096561"/>
                  <a:pt x="2125740" y="3085533"/>
                  <a:pt x="1793327" y="3076787"/>
                </a:cubicBezTo>
                <a:cubicBezTo>
                  <a:pt x="1460915" y="3068041"/>
                  <a:pt x="1407131" y="3106761"/>
                  <a:pt x="1087864" y="3076787"/>
                </a:cubicBezTo>
                <a:cubicBezTo>
                  <a:pt x="768597" y="3046813"/>
                  <a:pt x="513857" y="3064612"/>
                  <a:pt x="0" y="3076787"/>
                </a:cubicBezTo>
                <a:cubicBezTo>
                  <a:pt x="21037" y="2898021"/>
                  <a:pt x="24659" y="2794768"/>
                  <a:pt x="0" y="2522965"/>
                </a:cubicBezTo>
                <a:cubicBezTo>
                  <a:pt x="-24659" y="2251162"/>
                  <a:pt x="-27706" y="2070992"/>
                  <a:pt x="0" y="1938376"/>
                </a:cubicBezTo>
                <a:cubicBezTo>
                  <a:pt x="27706" y="1805760"/>
                  <a:pt x="-4378" y="1642689"/>
                  <a:pt x="0" y="1353786"/>
                </a:cubicBezTo>
                <a:cubicBezTo>
                  <a:pt x="4378" y="1064883"/>
                  <a:pt x="8044" y="975101"/>
                  <a:pt x="0" y="707661"/>
                </a:cubicBezTo>
                <a:cubicBezTo>
                  <a:pt x="-8044" y="440222"/>
                  <a:pt x="23879" y="158204"/>
                  <a:pt x="0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43276218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22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32DF3D-3F59-481D-A237-77C31AD4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B245D9-57CD-0854-6F6F-12C8273A4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3467"/>
            <a:ext cx="3840480" cy="5571066"/>
          </a:xfrm>
        </p:spPr>
        <p:txBody>
          <a:bodyPr anchor="ctr">
            <a:normAutofit/>
          </a:bodyPr>
          <a:lstStyle/>
          <a:p>
            <a:r>
              <a:rPr lang="cs-CZ" sz="5400" dirty="0">
                <a:latin typeface="Algerian" panose="04020705040A02060702" pitchFamily="82" charset="0"/>
              </a:rPr>
              <a:t>Zdroje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F02326-30C4-4095-988F-932A425AE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686" y="0"/>
            <a:ext cx="7152315" cy="6858000"/>
          </a:xfrm>
          <a:custGeom>
            <a:avLst/>
            <a:gdLst>
              <a:gd name="connsiteX0" fmla="*/ 17101 w 7152315"/>
              <a:gd name="connsiteY0" fmla="*/ 0 h 6858000"/>
              <a:gd name="connsiteX1" fmla="*/ 7152315 w 7152315"/>
              <a:gd name="connsiteY1" fmla="*/ 0 h 6858000"/>
              <a:gd name="connsiteX2" fmla="*/ 7152315 w 7152315"/>
              <a:gd name="connsiteY2" fmla="*/ 6858000 h 6858000"/>
              <a:gd name="connsiteX3" fmla="*/ 15999 w 7152315"/>
              <a:gd name="connsiteY3" fmla="*/ 6858000 h 6858000"/>
              <a:gd name="connsiteX4" fmla="*/ 9729 w 7152315"/>
              <a:gd name="connsiteY4" fmla="*/ 6734157 h 6858000"/>
              <a:gd name="connsiteX5" fmla="*/ 15819 w 7152315"/>
              <a:gd name="connsiteY5" fmla="*/ 6122264 h 6858000"/>
              <a:gd name="connsiteX6" fmla="*/ 11379 w 7152315"/>
              <a:gd name="connsiteY6" fmla="*/ 5614784 h 6858000"/>
              <a:gd name="connsiteX7" fmla="*/ 20006 w 7152315"/>
              <a:gd name="connsiteY7" fmla="*/ 5204359 h 6858000"/>
              <a:gd name="connsiteX8" fmla="*/ 16962 w 7152315"/>
              <a:gd name="connsiteY8" fmla="*/ 4811696 h 6858000"/>
              <a:gd name="connsiteX9" fmla="*/ 13409 w 7152315"/>
              <a:gd name="connsiteY9" fmla="*/ 4358135 h 6858000"/>
              <a:gd name="connsiteX10" fmla="*/ 12774 w 7152315"/>
              <a:gd name="connsiteY10" fmla="*/ 4038423 h 6858000"/>
              <a:gd name="connsiteX11" fmla="*/ 10110 w 7152315"/>
              <a:gd name="connsiteY11" fmla="*/ 3630663 h 6858000"/>
              <a:gd name="connsiteX12" fmla="*/ 16581 w 7152315"/>
              <a:gd name="connsiteY12" fmla="*/ 3275427 h 6858000"/>
              <a:gd name="connsiteX13" fmla="*/ 27872 w 7152315"/>
              <a:gd name="connsiteY13" fmla="*/ 2871219 h 6858000"/>
              <a:gd name="connsiteX14" fmla="*/ 17596 w 7152315"/>
              <a:gd name="connsiteY14" fmla="*/ 2235600 h 6858000"/>
              <a:gd name="connsiteX15" fmla="*/ 14170 w 7152315"/>
              <a:gd name="connsiteY15" fmla="*/ 1894827 h 6858000"/>
              <a:gd name="connsiteX16" fmla="*/ 11632 w 7152315"/>
              <a:gd name="connsiteY16" fmla="*/ 1603026 h 6858000"/>
              <a:gd name="connsiteX17" fmla="*/ 14551 w 7152315"/>
              <a:gd name="connsiteY17" fmla="*/ 1307799 h 6858000"/>
              <a:gd name="connsiteX18" fmla="*/ 14551 w 7152315"/>
              <a:gd name="connsiteY18" fmla="*/ 887733 h 6858000"/>
              <a:gd name="connsiteX19" fmla="*/ 849 w 7152315"/>
              <a:gd name="connsiteY19" fmla="*/ 349169 h 6858000"/>
              <a:gd name="connsiteX20" fmla="*/ 1404 w 7152315"/>
              <a:gd name="connsiteY20" fmla="*/ 1605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2315" h="6858000">
                <a:moveTo>
                  <a:pt x="17101" y="0"/>
                </a:moveTo>
                <a:lnTo>
                  <a:pt x="7152315" y="0"/>
                </a:lnTo>
                <a:lnTo>
                  <a:pt x="7152315" y="6858000"/>
                </a:lnTo>
                <a:lnTo>
                  <a:pt x="15999" y="6858000"/>
                </a:lnTo>
                <a:lnTo>
                  <a:pt x="9729" y="6734157"/>
                </a:lnTo>
                <a:cubicBezTo>
                  <a:pt x="5924" y="6530150"/>
                  <a:pt x="12521" y="6326271"/>
                  <a:pt x="15819" y="6122264"/>
                </a:cubicBezTo>
                <a:cubicBezTo>
                  <a:pt x="18484" y="5952766"/>
                  <a:pt x="-1689" y="5783013"/>
                  <a:pt x="11379" y="5614784"/>
                </a:cubicBezTo>
                <a:cubicBezTo>
                  <a:pt x="22112" y="5478259"/>
                  <a:pt x="24992" y="5341214"/>
                  <a:pt x="20006" y="5204359"/>
                </a:cubicBezTo>
                <a:cubicBezTo>
                  <a:pt x="14932" y="5073429"/>
                  <a:pt x="13917" y="4942537"/>
                  <a:pt x="16962" y="4811696"/>
                </a:cubicBezTo>
                <a:cubicBezTo>
                  <a:pt x="20640" y="4660467"/>
                  <a:pt x="16962" y="4509238"/>
                  <a:pt x="13409" y="4358135"/>
                </a:cubicBezTo>
                <a:cubicBezTo>
                  <a:pt x="10872" y="4251565"/>
                  <a:pt x="10998" y="4144994"/>
                  <a:pt x="12774" y="4038423"/>
                </a:cubicBezTo>
                <a:cubicBezTo>
                  <a:pt x="15185" y="3902545"/>
                  <a:pt x="19879" y="3766540"/>
                  <a:pt x="10110" y="3630663"/>
                </a:cubicBezTo>
                <a:cubicBezTo>
                  <a:pt x="1178" y="3512306"/>
                  <a:pt x="3347" y="3393378"/>
                  <a:pt x="16581" y="3275427"/>
                </a:cubicBezTo>
                <a:cubicBezTo>
                  <a:pt x="33403" y="3141377"/>
                  <a:pt x="37183" y="3006006"/>
                  <a:pt x="27872" y="2871219"/>
                </a:cubicBezTo>
                <a:cubicBezTo>
                  <a:pt x="11315" y="2659765"/>
                  <a:pt x="7890" y="2447486"/>
                  <a:pt x="17596" y="2235600"/>
                </a:cubicBezTo>
                <a:cubicBezTo>
                  <a:pt x="22797" y="2122038"/>
                  <a:pt x="21655" y="2008261"/>
                  <a:pt x="14170" y="1894827"/>
                </a:cubicBezTo>
                <a:cubicBezTo>
                  <a:pt x="8144" y="1797670"/>
                  <a:pt x="7294" y="1700272"/>
                  <a:pt x="11632" y="1603026"/>
                </a:cubicBezTo>
                <a:cubicBezTo>
                  <a:pt x="15566" y="1504575"/>
                  <a:pt x="17215" y="1406124"/>
                  <a:pt x="14551" y="1307799"/>
                </a:cubicBezTo>
                <a:cubicBezTo>
                  <a:pt x="10872" y="1168242"/>
                  <a:pt x="10110" y="1027798"/>
                  <a:pt x="14551" y="887733"/>
                </a:cubicBezTo>
                <a:cubicBezTo>
                  <a:pt x="20894" y="708085"/>
                  <a:pt x="3132" y="528817"/>
                  <a:pt x="849" y="349169"/>
                </a:cubicBezTo>
                <a:cubicBezTo>
                  <a:pt x="24" y="286241"/>
                  <a:pt x="-769" y="223346"/>
                  <a:pt x="1404" y="160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BC2B2-4121-DED5-E17F-030EFDFCD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696" y="643467"/>
            <a:ext cx="5788152" cy="5571066"/>
          </a:xfrm>
        </p:spPr>
        <p:txBody>
          <a:bodyPr anchor="ctr">
            <a:normAutofit/>
          </a:bodyPr>
          <a:lstStyle/>
          <a:p>
            <a:r>
              <a:rPr lang="cs-CZ" sz="1400">
                <a:solidFill>
                  <a:srgbClr val="FFFFFF"/>
                </a:solidFill>
                <a:hlinkClick r:id="rId2"/>
              </a:rPr>
              <a:t>https://www.ods.cz/clanek/26820-proc-chce-donald-trump-ziskat-gronsko-bezpecnostni-a-geopoliticky-vyznam-ostrova</a:t>
            </a:r>
            <a:endParaRPr lang="cs-CZ" sz="1400">
              <a:solidFill>
                <a:srgbClr val="FFFFFF"/>
              </a:solidFill>
            </a:endParaRPr>
          </a:p>
          <a:p>
            <a:r>
              <a:rPr lang="cs-CZ" sz="1400">
                <a:solidFill>
                  <a:srgbClr val="FFFFFF"/>
                </a:solidFill>
                <a:hlinkClick r:id="rId3"/>
              </a:rPr>
              <a:t>https://worldpopulationreview.com/countries/greenland</a:t>
            </a:r>
            <a:endParaRPr lang="cs-CZ" sz="1400">
              <a:solidFill>
                <a:srgbClr val="FFFFFF"/>
              </a:solidFill>
            </a:endParaRPr>
          </a:p>
          <a:p>
            <a:r>
              <a:rPr lang="cs-CZ" sz="1400">
                <a:solidFill>
                  <a:srgbClr val="FFFFFF"/>
                </a:solidFill>
                <a:hlinkClick r:id="rId4"/>
              </a:rPr>
              <a:t>https://www.britannica.com/place/Greenland</a:t>
            </a:r>
            <a:endParaRPr lang="cs-CZ" sz="1400">
              <a:solidFill>
                <a:srgbClr val="FFFFFF"/>
              </a:solidFill>
            </a:endParaRPr>
          </a:p>
          <a:p>
            <a:r>
              <a:rPr lang="cs-CZ" sz="1400">
                <a:solidFill>
                  <a:srgbClr val="FFFFFF"/>
                </a:solidFill>
                <a:hlinkClick r:id="rId5"/>
              </a:rPr>
              <a:t>https://www.bbc.com/news/world-europe-18249474</a:t>
            </a:r>
            <a:endParaRPr lang="cs-CZ" sz="1400">
              <a:solidFill>
                <a:srgbClr val="FFFFFF"/>
              </a:solidFill>
            </a:endParaRPr>
          </a:p>
          <a:p>
            <a:r>
              <a:rPr lang="cs-CZ" sz="1400">
                <a:solidFill>
                  <a:srgbClr val="FFFFFF"/>
                </a:solidFill>
                <a:hlinkClick r:id="rId6"/>
              </a:rPr>
              <a:t>https://www.coface.cz/novinky-ekonomika-a-postrehy/gronsko-navzdory-trumpovym-ambicim-stale-postupne-smeruje-k-nezavislosti</a:t>
            </a:r>
            <a:endParaRPr lang="cs-CZ" sz="1400">
              <a:solidFill>
                <a:srgbClr val="FFFFFF"/>
              </a:solidFill>
            </a:endParaRPr>
          </a:p>
          <a:p>
            <a:r>
              <a:rPr lang="cs-CZ" sz="1400">
                <a:solidFill>
                  <a:srgbClr val="FFFFFF"/>
                </a:solidFill>
                <a:hlinkClick r:id="rId7"/>
              </a:rPr>
              <a:t>https://www.novinky.cz/clanek/zahranicni-svet-volby-v-gronsku-ovladli-opozicni-demokrate-40512639</a:t>
            </a:r>
            <a:endParaRPr lang="cs-CZ" sz="1400">
              <a:solidFill>
                <a:srgbClr val="FFFFFF"/>
              </a:solidFill>
            </a:endParaRPr>
          </a:p>
          <a:p>
            <a:r>
              <a:rPr lang="cs-CZ" sz="1400">
                <a:solidFill>
                  <a:srgbClr val="FFFFFF"/>
                </a:solidFill>
                <a:hlinkClick r:id="rId8"/>
              </a:rPr>
              <a:t>https://cs.wikipedia.org/wiki/Gr%C3%B3nsko</a:t>
            </a:r>
            <a:endParaRPr lang="cs-CZ" sz="1400">
              <a:solidFill>
                <a:srgbClr val="FFFFFF"/>
              </a:solidFill>
            </a:endParaRPr>
          </a:p>
          <a:p>
            <a:r>
              <a:rPr lang="cs-CZ" sz="1400">
                <a:solidFill>
                  <a:srgbClr val="FFFFFF"/>
                </a:solidFill>
                <a:hlinkClick r:id="rId9"/>
              </a:rPr>
              <a:t>https://www.irozhlas.cz/zpravy-svet/leta-jsme-zanedbavali-investice-do-obrany-gronska-pripousti-dansko-premierka-se_2501101418_jar</a:t>
            </a:r>
            <a:endParaRPr lang="cs-CZ" sz="1400">
              <a:solidFill>
                <a:srgbClr val="FFFFFF"/>
              </a:solidFill>
            </a:endParaRPr>
          </a:p>
          <a:p>
            <a:r>
              <a:rPr lang="cs-CZ" sz="1400">
                <a:solidFill>
                  <a:srgbClr val="FFFFFF"/>
                </a:solidFill>
                <a:hlinkClick r:id="rId10"/>
              </a:rPr>
              <a:t>https://www.ceskenoviny.cz/zpravy/386761</a:t>
            </a:r>
            <a:endParaRPr lang="cs-CZ" sz="1400">
              <a:solidFill>
                <a:srgbClr val="FFFFFF"/>
              </a:solidFill>
            </a:endParaRPr>
          </a:p>
          <a:p>
            <a:r>
              <a:rPr lang="cs-CZ" sz="1400">
                <a:solidFill>
                  <a:srgbClr val="FFFFFF"/>
                </a:solidFill>
                <a:hlinkClick r:id="rId11"/>
              </a:rPr>
              <a:t>https://www.irozhlas.cz/veda-technologie/historie/gronsko-evropska-unie-evropske-hospodarske-spolecenstvi_2001311850_pj</a:t>
            </a:r>
            <a:endParaRPr lang="cs-CZ" sz="1400">
              <a:solidFill>
                <a:srgbClr val="FFFFFF"/>
              </a:solidFill>
            </a:endParaRPr>
          </a:p>
          <a:p>
            <a:r>
              <a:rPr lang="cs-CZ" sz="1400">
                <a:solidFill>
                  <a:srgbClr val="FFFFFF"/>
                </a:solidFill>
                <a:hlinkClick r:id="rId12"/>
              </a:rPr>
              <a:t>https://english.stm.dk/the-prime-ministers-office/the-unity-of-the-realm/greenland/</a:t>
            </a:r>
            <a:endParaRPr lang="cs-CZ" sz="1400">
              <a:solidFill>
                <a:srgbClr val="FFFFFF"/>
              </a:solidFill>
            </a:endParaRPr>
          </a:p>
          <a:p>
            <a:r>
              <a:rPr lang="cs-CZ" sz="1400">
                <a:solidFill>
                  <a:srgbClr val="FFFFFF"/>
                </a:solidFill>
                <a:hlinkClick r:id="rId13"/>
              </a:rPr>
              <a:t>https://denmark.dk/people-and-culture/greenland</a:t>
            </a:r>
            <a:endParaRPr lang="cs-CZ" sz="1400">
              <a:solidFill>
                <a:srgbClr val="FFFFFF"/>
              </a:solidFill>
            </a:endParaRPr>
          </a:p>
          <a:p>
            <a:endParaRPr lang="cs-CZ" sz="1400">
              <a:solidFill>
                <a:srgbClr val="FFFFFF"/>
              </a:solidFill>
            </a:endParaRPr>
          </a:p>
          <a:p>
            <a:endParaRPr lang="cs-CZ" sz="1400">
              <a:solidFill>
                <a:srgbClr val="FFFFFF"/>
              </a:solidFill>
            </a:endParaRPr>
          </a:p>
          <a:p>
            <a:endParaRPr lang="cs-CZ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2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9B89BF-8CD9-B3BC-BAC6-9F621574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dirty="0">
                <a:latin typeface="Algerian" panose="04020705040A02060702" pitchFamily="82" charset="0"/>
              </a:rPr>
              <a:t>Základní informace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DDE0E7-698A-C234-2132-F9AE6D479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2200" b="1"/>
              <a:t>Rozloha:</a:t>
            </a:r>
            <a:r>
              <a:rPr lang="cs-CZ" sz="2200"/>
              <a:t> 2 166 000 km² (největší ostrov světa)</a:t>
            </a:r>
          </a:p>
          <a:p>
            <a:r>
              <a:rPr lang="cs-CZ" sz="2200" b="1"/>
              <a:t>Počet obyvatel:</a:t>
            </a:r>
            <a:r>
              <a:rPr lang="cs-CZ" sz="2200"/>
              <a:t> 56 000 (z toho 90 % Inuité)</a:t>
            </a:r>
          </a:p>
          <a:p>
            <a:r>
              <a:rPr lang="cs-CZ" sz="2200" b="1"/>
              <a:t>Hlavní město:</a:t>
            </a:r>
            <a:r>
              <a:rPr lang="cs-CZ" sz="2200"/>
              <a:t> Nuuk (cca 19 000 obyvatel)</a:t>
            </a:r>
          </a:p>
          <a:p>
            <a:r>
              <a:rPr lang="cs-CZ" sz="2200" b="1"/>
              <a:t>Politické zřízení:</a:t>
            </a:r>
            <a:r>
              <a:rPr lang="cs-CZ" sz="2200"/>
              <a:t> Autonomní území Dánska</a:t>
            </a:r>
          </a:p>
          <a:p>
            <a:r>
              <a:rPr lang="cs-CZ" sz="2200" b="1"/>
              <a:t>Úřední jazyky:</a:t>
            </a:r>
            <a:r>
              <a:rPr lang="cs-CZ" sz="2200"/>
              <a:t> Grónština, dánština</a:t>
            </a:r>
          </a:p>
          <a:p>
            <a:endParaRPr lang="cs-CZ" sz="2200"/>
          </a:p>
          <a:p>
            <a:r>
              <a:rPr lang="cs-CZ" sz="2200"/>
              <a:t>Geograficky v Severní Americe, politicky součást Evropy</a:t>
            </a:r>
          </a:p>
        </p:txBody>
      </p:sp>
      <p:pic>
        <p:nvPicPr>
          <p:cNvPr id="1028" name="Picture 4" descr="Flag of Greenland - Wikipedia">
            <a:extLst>
              <a:ext uri="{FF2B5EF4-FFF2-40B4-BE49-F238E27FC236}">
                <a16:creationId xmlns:a16="http://schemas.microsoft.com/office/drawing/2014/main" id="{DCF1C4D0-DA2B-7597-18FB-BA1B29670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78" y="2398713"/>
            <a:ext cx="4166615" cy="2777743"/>
          </a:xfrm>
          <a:custGeom>
            <a:avLst/>
            <a:gdLst>
              <a:gd name="connsiteX0" fmla="*/ 0 w 4166615"/>
              <a:gd name="connsiteY0" fmla="*/ 0 h 2777743"/>
              <a:gd name="connsiteX1" fmla="*/ 636897 w 4166615"/>
              <a:gd name="connsiteY1" fmla="*/ 0 h 2777743"/>
              <a:gd name="connsiteX2" fmla="*/ 1190461 w 4166615"/>
              <a:gd name="connsiteY2" fmla="*/ 0 h 2777743"/>
              <a:gd name="connsiteX3" fmla="*/ 1702360 w 4166615"/>
              <a:gd name="connsiteY3" fmla="*/ 0 h 2777743"/>
              <a:gd name="connsiteX4" fmla="*/ 2172592 w 4166615"/>
              <a:gd name="connsiteY4" fmla="*/ 0 h 2777743"/>
              <a:gd name="connsiteX5" fmla="*/ 2809489 w 4166615"/>
              <a:gd name="connsiteY5" fmla="*/ 0 h 2777743"/>
              <a:gd name="connsiteX6" fmla="*/ 3488052 w 4166615"/>
              <a:gd name="connsiteY6" fmla="*/ 0 h 2777743"/>
              <a:gd name="connsiteX7" fmla="*/ 4166615 w 4166615"/>
              <a:gd name="connsiteY7" fmla="*/ 0 h 2777743"/>
              <a:gd name="connsiteX8" fmla="*/ 4166615 w 4166615"/>
              <a:gd name="connsiteY8" fmla="*/ 555549 h 2777743"/>
              <a:gd name="connsiteX9" fmla="*/ 4166615 w 4166615"/>
              <a:gd name="connsiteY9" fmla="*/ 1083320 h 2777743"/>
              <a:gd name="connsiteX10" fmla="*/ 4166615 w 4166615"/>
              <a:gd name="connsiteY10" fmla="*/ 1583314 h 2777743"/>
              <a:gd name="connsiteX11" fmla="*/ 4166615 w 4166615"/>
              <a:gd name="connsiteY11" fmla="*/ 2138862 h 2777743"/>
              <a:gd name="connsiteX12" fmla="*/ 4166615 w 4166615"/>
              <a:gd name="connsiteY12" fmla="*/ 2777743 h 2777743"/>
              <a:gd name="connsiteX13" fmla="*/ 3529718 w 4166615"/>
              <a:gd name="connsiteY13" fmla="*/ 2777743 h 2777743"/>
              <a:gd name="connsiteX14" fmla="*/ 2934487 w 4166615"/>
              <a:gd name="connsiteY14" fmla="*/ 2777743 h 2777743"/>
              <a:gd name="connsiteX15" fmla="*/ 2255924 w 4166615"/>
              <a:gd name="connsiteY15" fmla="*/ 2777743 h 2777743"/>
              <a:gd name="connsiteX16" fmla="*/ 1702360 w 4166615"/>
              <a:gd name="connsiteY16" fmla="*/ 2777743 h 2777743"/>
              <a:gd name="connsiteX17" fmla="*/ 1023797 w 4166615"/>
              <a:gd name="connsiteY17" fmla="*/ 2777743 h 2777743"/>
              <a:gd name="connsiteX18" fmla="*/ 0 w 4166615"/>
              <a:gd name="connsiteY18" fmla="*/ 2777743 h 2777743"/>
              <a:gd name="connsiteX19" fmla="*/ 0 w 4166615"/>
              <a:gd name="connsiteY19" fmla="*/ 2249972 h 2777743"/>
              <a:gd name="connsiteX20" fmla="*/ 0 w 4166615"/>
              <a:gd name="connsiteY20" fmla="*/ 1638868 h 2777743"/>
              <a:gd name="connsiteX21" fmla="*/ 0 w 4166615"/>
              <a:gd name="connsiteY21" fmla="*/ 1166652 h 2777743"/>
              <a:gd name="connsiteX22" fmla="*/ 0 w 4166615"/>
              <a:gd name="connsiteY22" fmla="*/ 666658 h 2777743"/>
              <a:gd name="connsiteX23" fmla="*/ 0 w 4166615"/>
              <a:gd name="connsiteY23" fmla="*/ 0 h 277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66615" h="2777743" extrusionOk="0">
                <a:moveTo>
                  <a:pt x="0" y="0"/>
                </a:moveTo>
                <a:cubicBezTo>
                  <a:pt x="304749" y="-22811"/>
                  <a:pt x="331838" y="46107"/>
                  <a:pt x="636897" y="0"/>
                </a:cubicBezTo>
                <a:cubicBezTo>
                  <a:pt x="941956" y="-46107"/>
                  <a:pt x="962092" y="37772"/>
                  <a:pt x="1190461" y="0"/>
                </a:cubicBezTo>
                <a:cubicBezTo>
                  <a:pt x="1418830" y="-37772"/>
                  <a:pt x="1477120" y="17025"/>
                  <a:pt x="1702360" y="0"/>
                </a:cubicBezTo>
                <a:cubicBezTo>
                  <a:pt x="1927600" y="-17025"/>
                  <a:pt x="2010144" y="28715"/>
                  <a:pt x="2172592" y="0"/>
                </a:cubicBezTo>
                <a:cubicBezTo>
                  <a:pt x="2335040" y="-28715"/>
                  <a:pt x="2556801" y="4704"/>
                  <a:pt x="2809489" y="0"/>
                </a:cubicBezTo>
                <a:cubicBezTo>
                  <a:pt x="3062177" y="-4704"/>
                  <a:pt x="3325873" y="65821"/>
                  <a:pt x="3488052" y="0"/>
                </a:cubicBezTo>
                <a:cubicBezTo>
                  <a:pt x="3650231" y="-65821"/>
                  <a:pt x="3878073" y="43142"/>
                  <a:pt x="4166615" y="0"/>
                </a:cubicBezTo>
                <a:cubicBezTo>
                  <a:pt x="4170467" y="207593"/>
                  <a:pt x="4164332" y="345915"/>
                  <a:pt x="4166615" y="555549"/>
                </a:cubicBezTo>
                <a:cubicBezTo>
                  <a:pt x="4168898" y="765183"/>
                  <a:pt x="4165199" y="858177"/>
                  <a:pt x="4166615" y="1083320"/>
                </a:cubicBezTo>
                <a:cubicBezTo>
                  <a:pt x="4168031" y="1308463"/>
                  <a:pt x="4120517" y="1434763"/>
                  <a:pt x="4166615" y="1583314"/>
                </a:cubicBezTo>
                <a:cubicBezTo>
                  <a:pt x="4212713" y="1731865"/>
                  <a:pt x="4102619" y="1988436"/>
                  <a:pt x="4166615" y="2138862"/>
                </a:cubicBezTo>
                <a:cubicBezTo>
                  <a:pt x="4230611" y="2289288"/>
                  <a:pt x="4166386" y="2547826"/>
                  <a:pt x="4166615" y="2777743"/>
                </a:cubicBezTo>
                <a:cubicBezTo>
                  <a:pt x="3914936" y="2822615"/>
                  <a:pt x="3797548" y="2741715"/>
                  <a:pt x="3529718" y="2777743"/>
                </a:cubicBezTo>
                <a:cubicBezTo>
                  <a:pt x="3261888" y="2813771"/>
                  <a:pt x="3208701" y="2776091"/>
                  <a:pt x="2934487" y="2777743"/>
                </a:cubicBezTo>
                <a:cubicBezTo>
                  <a:pt x="2660273" y="2779395"/>
                  <a:pt x="2452332" y="2768781"/>
                  <a:pt x="2255924" y="2777743"/>
                </a:cubicBezTo>
                <a:cubicBezTo>
                  <a:pt x="2059516" y="2786705"/>
                  <a:pt x="1977614" y="2745692"/>
                  <a:pt x="1702360" y="2777743"/>
                </a:cubicBezTo>
                <a:cubicBezTo>
                  <a:pt x="1427106" y="2809794"/>
                  <a:pt x="1288069" y="2711279"/>
                  <a:pt x="1023797" y="2777743"/>
                </a:cubicBezTo>
                <a:cubicBezTo>
                  <a:pt x="759525" y="2844207"/>
                  <a:pt x="377868" y="2739193"/>
                  <a:pt x="0" y="2777743"/>
                </a:cubicBezTo>
                <a:cubicBezTo>
                  <a:pt x="-4988" y="2633364"/>
                  <a:pt x="15816" y="2403037"/>
                  <a:pt x="0" y="2249972"/>
                </a:cubicBezTo>
                <a:cubicBezTo>
                  <a:pt x="-15816" y="2096907"/>
                  <a:pt x="13760" y="1847893"/>
                  <a:pt x="0" y="1638868"/>
                </a:cubicBezTo>
                <a:cubicBezTo>
                  <a:pt x="-13760" y="1429843"/>
                  <a:pt x="29079" y="1371623"/>
                  <a:pt x="0" y="1166652"/>
                </a:cubicBezTo>
                <a:cubicBezTo>
                  <a:pt x="-29079" y="961681"/>
                  <a:pt x="37987" y="821821"/>
                  <a:pt x="0" y="666658"/>
                </a:cubicBezTo>
                <a:cubicBezTo>
                  <a:pt x="-37987" y="511495"/>
                  <a:pt x="44654" y="201882"/>
                  <a:pt x="0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8732892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8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D17399-C84F-A3A2-1363-90276D6F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Algerian" panose="04020705040A02060702" pitchFamily="82" charset="0"/>
              </a:rPr>
              <a:t>Geografie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1F2D41-3DEE-7E27-15D0-5AFA977B1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1500"/>
              <a:t>Pomezí Severního ledového oceánu a Atlantského oceánu</a:t>
            </a:r>
          </a:p>
          <a:p>
            <a:pPr lvl="1"/>
            <a:r>
              <a:rPr lang="cs-CZ" sz="1500"/>
              <a:t>Východně od Kanady</a:t>
            </a:r>
          </a:p>
          <a:p>
            <a:r>
              <a:rPr lang="cs-CZ" sz="1500"/>
              <a:t>Rozloha: 2 166 000 km² </a:t>
            </a:r>
          </a:p>
          <a:p>
            <a:pPr lvl="1"/>
            <a:r>
              <a:rPr lang="cs-CZ" sz="1500"/>
              <a:t>Největší ostrov světa</a:t>
            </a:r>
          </a:p>
          <a:p>
            <a:r>
              <a:rPr lang="cs-CZ" sz="1500"/>
              <a:t>Většina území pokryta ledovcem (cca 85%) </a:t>
            </a:r>
          </a:p>
          <a:p>
            <a:pPr lvl="1"/>
            <a:r>
              <a:rPr lang="cs-CZ" sz="1500"/>
              <a:t>Jedna z největších zásobáren sladké vody na světě</a:t>
            </a:r>
          </a:p>
          <a:p>
            <a:pPr lvl="1"/>
            <a:r>
              <a:rPr lang="cs-CZ" sz="1500"/>
              <a:t>Změna klimatu: </a:t>
            </a:r>
          </a:p>
          <a:p>
            <a:pPr lvl="2"/>
            <a:r>
              <a:rPr lang="cs-CZ" sz="1500"/>
              <a:t>Zpřístupňuje nové oblasti pro těžbu a dopravu</a:t>
            </a:r>
          </a:p>
          <a:p>
            <a:pPr lvl="2"/>
            <a:r>
              <a:rPr lang="cs-CZ" sz="1500"/>
              <a:t>Tání ledovců má globální dopady – přispívá ke zvyšování hladiny moří</a:t>
            </a:r>
          </a:p>
          <a:p>
            <a:r>
              <a:rPr lang="cs-CZ" sz="1500"/>
              <a:t>Krajina: Fjordy, tundra, hory, pobřežní vesnice</a:t>
            </a:r>
          </a:p>
          <a:p>
            <a:r>
              <a:rPr lang="cs-CZ" sz="1500"/>
              <a:t>Podnebí: Polární a subarktické (velmi chladné zimy, krátká léta)</a:t>
            </a:r>
          </a:p>
          <a:p>
            <a:r>
              <a:rPr lang="cs-CZ" sz="1500"/>
              <a:t>Hlavní město: Nuuk (JZ Grónska)</a:t>
            </a:r>
          </a:p>
          <a:p>
            <a:r>
              <a:rPr lang="cs-CZ" sz="1500"/>
              <a:t>Strategická poloha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710607A-3B5A-BA99-55D0-D51C97896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929384"/>
            <a:ext cx="26098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97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01D7CC-7FD6-02FC-8A36-5932F476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400" dirty="0">
                <a:latin typeface="Algerian" panose="04020705040A02060702" pitchFamily="82" charset="0"/>
              </a:rPr>
              <a:t>Demografie</a:t>
            </a:r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209535-3246-04F6-65D1-69DCCE763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fr-FR" sz="1400"/>
              <a:t>Počet obyvatel: cca 56 000</a:t>
            </a:r>
            <a:endParaRPr lang="cs-CZ" sz="1400"/>
          </a:p>
          <a:p>
            <a:r>
              <a:rPr lang="cs-CZ" sz="1400"/>
              <a:t>Velmi nízká hustota zalidnění (0,03 ob./km²)</a:t>
            </a:r>
          </a:p>
          <a:p>
            <a:pPr lvl="1"/>
            <a:r>
              <a:rPr lang="cs-CZ" sz="1400"/>
              <a:t>Většina populace → Západní pobřeží (lepší podmínky)</a:t>
            </a:r>
          </a:p>
          <a:p>
            <a:pPr marL="0" indent="0">
              <a:buNone/>
            </a:pPr>
            <a:r>
              <a:rPr lang="cs-CZ" sz="1400"/>
              <a:t>Obyvatelstvo:</a:t>
            </a:r>
          </a:p>
          <a:p>
            <a:r>
              <a:rPr lang="cs-CZ" sz="1400"/>
              <a:t>Inuité (Kalaallit) </a:t>
            </a:r>
          </a:p>
          <a:p>
            <a:pPr lvl="1"/>
            <a:r>
              <a:rPr lang="cs-CZ" sz="1400"/>
              <a:t>tvoří kulturní páteř společnosti (90%)</a:t>
            </a:r>
          </a:p>
          <a:p>
            <a:r>
              <a:rPr lang="cs-CZ" sz="1400"/>
              <a:t>Dánové (8%)</a:t>
            </a:r>
          </a:p>
          <a:p>
            <a:pPr marL="0" indent="0">
              <a:buNone/>
            </a:pPr>
            <a:r>
              <a:rPr lang="cs-CZ" sz="1400"/>
              <a:t>Náboženství:</a:t>
            </a:r>
          </a:p>
          <a:p>
            <a:r>
              <a:rPr lang="cs-CZ" sz="1400"/>
              <a:t>Oficiálně evangelicko-luteránské (dánský model)</a:t>
            </a:r>
          </a:p>
          <a:p>
            <a:r>
              <a:rPr lang="cs-CZ" sz="1400"/>
              <a:t>V části populace přetrvávají tradiční inuitské duchovní prvky</a:t>
            </a:r>
          </a:p>
          <a:p>
            <a:endParaRPr lang="cs-CZ" sz="1400"/>
          </a:p>
          <a:p>
            <a:endParaRPr lang="cs-CZ" sz="1400"/>
          </a:p>
        </p:txBody>
      </p:sp>
      <p:pic>
        <p:nvPicPr>
          <p:cNvPr id="3074" name="Picture 2" descr="Where People Live in Greenland: Towns &amp; Settlements With More Than 100  Inhabitants - Brilliant Maps">
            <a:extLst>
              <a:ext uri="{FF2B5EF4-FFF2-40B4-BE49-F238E27FC236}">
                <a16:creationId xmlns:a16="http://schemas.microsoft.com/office/drawing/2014/main" id="{0763DB42-173F-8243-F7D6-F0AE68F05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1403" y="1250849"/>
            <a:ext cx="6157319" cy="435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53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C069C2-3D6F-0213-84C1-2497B1A3B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5400" dirty="0">
                <a:latin typeface="Algerian" panose="04020705040A02060702" pitchFamily="82" charset="0"/>
              </a:rPr>
              <a:t>Integrace politického systému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2D73BA-152B-4ABE-96E0-FF2D4A15F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700"/>
              <a:t>Grónsko je </a:t>
            </a:r>
            <a:r>
              <a:rPr lang="cs-CZ" sz="1700" b="1"/>
              <a:t>autonomní součástí Dánského království</a:t>
            </a:r>
            <a:r>
              <a:rPr lang="cs-CZ" sz="1700"/>
              <a:t>.</a:t>
            </a:r>
          </a:p>
          <a:p>
            <a:r>
              <a:rPr lang="pl-PL" sz="1700"/>
              <a:t>Od roku </a:t>
            </a:r>
            <a:r>
              <a:rPr lang="pl-PL" sz="1700" b="1"/>
              <a:t>1721</a:t>
            </a:r>
            <a:r>
              <a:rPr lang="pl-PL" sz="1700"/>
              <a:t>: Kolonizace Dánskem</a:t>
            </a:r>
          </a:p>
          <a:p>
            <a:r>
              <a:rPr lang="cs-CZ" sz="1700" b="1"/>
              <a:t>1953</a:t>
            </a:r>
            <a:r>
              <a:rPr lang="cs-CZ" sz="1700"/>
              <a:t>: Grónsko právně začleněno do Dánska jako integrální část království</a:t>
            </a:r>
            <a:endParaRPr lang="pl-PL" sz="1700"/>
          </a:p>
          <a:p>
            <a:r>
              <a:rPr lang="cs-CZ" sz="1700" b="1"/>
              <a:t>1979</a:t>
            </a:r>
            <a:r>
              <a:rPr lang="cs-CZ" sz="1700"/>
              <a:t>: První stupeň autonomie</a:t>
            </a:r>
            <a:endParaRPr lang="pl-PL" sz="1700"/>
          </a:p>
          <a:p>
            <a:r>
              <a:rPr lang="cs-CZ" sz="1700" b="1"/>
              <a:t>2009</a:t>
            </a:r>
            <a:r>
              <a:rPr lang="cs-CZ" sz="1700"/>
              <a:t>: Zákon o samosprávě</a:t>
            </a:r>
            <a:r>
              <a:rPr lang="pl-PL" sz="1700"/>
              <a:t> </a:t>
            </a:r>
            <a:r>
              <a:rPr lang="cs-CZ" sz="1700"/>
              <a:t>→ Dánsko si ponechává pouze:</a:t>
            </a:r>
          </a:p>
          <a:p>
            <a:pPr lvl="1"/>
            <a:r>
              <a:rPr lang="cs-CZ" sz="1700"/>
              <a:t>Zahraniční politiku</a:t>
            </a:r>
          </a:p>
          <a:p>
            <a:pPr lvl="1"/>
            <a:r>
              <a:rPr lang="cs-CZ" sz="1700"/>
              <a:t>Obranu</a:t>
            </a:r>
          </a:p>
          <a:p>
            <a:pPr lvl="1"/>
            <a:r>
              <a:rPr lang="cs-CZ" sz="1700"/>
              <a:t>Měnovou politiku</a:t>
            </a:r>
          </a:p>
          <a:p>
            <a:endParaRPr lang="cs-CZ" sz="1700"/>
          </a:p>
          <a:p>
            <a:r>
              <a:rPr lang="cs-CZ" sz="1700"/>
              <a:t>Grónsko má </a:t>
            </a:r>
            <a:r>
              <a:rPr lang="cs-CZ" sz="1700" b="1"/>
              <a:t>vlastní parlament (Inatsisartut)</a:t>
            </a:r>
            <a:r>
              <a:rPr lang="cs-CZ" sz="1700"/>
              <a:t> a </a:t>
            </a:r>
            <a:r>
              <a:rPr lang="cs-CZ" sz="1700" b="1"/>
              <a:t>vládu (Naalakkersuisut)</a:t>
            </a:r>
            <a:r>
              <a:rPr lang="cs-CZ" sz="1700"/>
              <a:t>.</a:t>
            </a:r>
          </a:p>
          <a:p>
            <a:r>
              <a:rPr lang="cs-CZ" sz="1700"/>
              <a:t>Formálně je hlavou státu </a:t>
            </a:r>
            <a:r>
              <a:rPr lang="cs-CZ" sz="1700" b="1"/>
              <a:t>dánský král</a:t>
            </a:r>
            <a:r>
              <a:rPr lang="cs-CZ" sz="1700"/>
              <a:t> </a:t>
            </a:r>
          </a:p>
          <a:p>
            <a:pPr lvl="1"/>
            <a:r>
              <a:rPr lang="cs-CZ" sz="1700"/>
              <a:t>v současnosti Frederik X.</a:t>
            </a:r>
          </a:p>
          <a:p>
            <a:pPr lvl="1"/>
            <a:endParaRPr lang="cs-CZ" sz="1700"/>
          </a:p>
        </p:txBody>
      </p:sp>
      <p:pic>
        <p:nvPicPr>
          <p:cNvPr id="5122" name="Picture 2" descr="Watch Spotting: King Frederik X Of Denmark Takes The Throne Wearing An  Omega Seamaster 300M On A NATO">
            <a:extLst>
              <a:ext uri="{FF2B5EF4-FFF2-40B4-BE49-F238E27FC236}">
                <a16:creationId xmlns:a16="http://schemas.microsoft.com/office/drawing/2014/main" id="{77CCBC6A-661C-D7C8-5062-AF898F2BC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770" y="1929384"/>
            <a:ext cx="3400194" cy="4251960"/>
          </a:xfrm>
          <a:custGeom>
            <a:avLst/>
            <a:gdLst>
              <a:gd name="connsiteX0" fmla="*/ 0 w 3400194"/>
              <a:gd name="connsiteY0" fmla="*/ 0 h 4251960"/>
              <a:gd name="connsiteX1" fmla="*/ 646037 w 3400194"/>
              <a:gd name="connsiteY1" fmla="*/ 0 h 4251960"/>
              <a:gd name="connsiteX2" fmla="*/ 1292074 w 3400194"/>
              <a:gd name="connsiteY2" fmla="*/ 0 h 4251960"/>
              <a:gd name="connsiteX3" fmla="*/ 2040116 w 3400194"/>
              <a:gd name="connsiteY3" fmla="*/ 0 h 4251960"/>
              <a:gd name="connsiteX4" fmla="*/ 2652151 w 3400194"/>
              <a:gd name="connsiteY4" fmla="*/ 0 h 4251960"/>
              <a:gd name="connsiteX5" fmla="*/ 3400194 w 3400194"/>
              <a:gd name="connsiteY5" fmla="*/ 0 h 4251960"/>
              <a:gd name="connsiteX6" fmla="*/ 3400194 w 3400194"/>
              <a:gd name="connsiteY6" fmla="*/ 564903 h 4251960"/>
              <a:gd name="connsiteX7" fmla="*/ 3400194 w 3400194"/>
              <a:gd name="connsiteY7" fmla="*/ 1087287 h 4251960"/>
              <a:gd name="connsiteX8" fmla="*/ 3400194 w 3400194"/>
              <a:gd name="connsiteY8" fmla="*/ 1737229 h 4251960"/>
              <a:gd name="connsiteX9" fmla="*/ 3400194 w 3400194"/>
              <a:gd name="connsiteY9" fmla="*/ 2302133 h 4251960"/>
              <a:gd name="connsiteX10" fmla="*/ 3400194 w 3400194"/>
              <a:gd name="connsiteY10" fmla="*/ 2994595 h 4251960"/>
              <a:gd name="connsiteX11" fmla="*/ 3400194 w 3400194"/>
              <a:gd name="connsiteY11" fmla="*/ 3559498 h 4251960"/>
              <a:gd name="connsiteX12" fmla="*/ 3400194 w 3400194"/>
              <a:gd name="connsiteY12" fmla="*/ 4251960 h 4251960"/>
              <a:gd name="connsiteX13" fmla="*/ 2754157 w 3400194"/>
              <a:gd name="connsiteY13" fmla="*/ 4251960 h 4251960"/>
              <a:gd name="connsiteX14" fmla="*/ 2006114 w 3400194"/>
              <a:gd name="connsiteY14" fmla="*/ 4251960 h 4251960"/>
              <a:gd name="connsiteX15" fmla="*/ 1428081 w 3400194"/>
              <a:gd name="connsiteY15" fmla="*/ 4251960 h 4251960"/>
              <a:gd name="connsiteX16" fmla="*/ 680039 w 3400194"/>
              <a:gd name="connsiteY16" fmla="*/ 4251960 h 4251960"/>
              <a:gd name="connsiteX17" fmla="*/ 0 w 3400194"/>
              <a:gd name="connsiteY17" fmla="*/ 4251960 h 4251960"/>
              <a:gd name="connsiteX18" fmla="*/ 0 w 3400194"/>
              <a:gd name="connsiteY18" fmla="*/ 3602018 h 4251960"/>
              <a:gd name="connsiteX19" fmla="*/ 0 w 3400194"/>
              <a:gd name="connsiteY19" fmla="*/ 3122153 h 4251960"/>
              <a:gd name="connsiteX20" fmla="*/ 0 w 3400194"/>
              <a:gd name="connsiteY20" fmla="*/ 2599770 h 4251960"/>
              <a:gd name="connsiteX21" fmla="*/ 0 w 3400194"/>
              <a:gd name="connsiteY21" fmla="*/ 2077386 h 4251960"/>
              <a:gd name="connsiteX22" fmla="*/ 0 w 3400194"/>
              <a:gd name="connsiteY22" fmla="*/ 1555003 h 4251960"/>
              <a:gd name="connsiteX23" fmla="*/ 0 w 3400194"/>
              <a:gd name="connsiteY23" fmla="*/ 862540 h 4251960"/>
              <a:gd name="connsiteX24" fmla="*/ 0 w 3400194"/>
              <a:gd name="connsiteY24" fmla="*/ 0 h 425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00194" h="4251960" extrusionOk="0">
                <a:moveTo>
                  <a:pt x="0" y="0"/>
                </a:moveTo>
                <a:cubicBezTo>
                  <a:pt x="139322" y="3232"/>
                  <a:pt x="432373" y="-17342"/>
                  <a:pt x="646037" y="0"/>
                </a:cubicBezTo>
                <a:cubicBezTo>
                  <a:pt x="859701" y="17342"/>
                  <a:pt x="1016670" y="28172"/>
                  <a:pt x="1292074" y="0"/>
                </a:cubicBezTo>
                <a:cubicBezTo>
                  <a:pt x="1567478" y="-28172"/>
                  <a:pt x="1810048" y="-19039"/>
                  <a:pt x="2040116" y="0"/>
                </a:cubicBezTo>
                <a:cubicBezTo>
                  <a:pt x="2270184" y="19039"/>
                  <a:pt x="2411603" y="-197"/>
                  <a:pt x="2652151" y="0"/>
                </a:cubicBezTo>
                <a:cubicBezTo>
                  <a:pt x="2892700" y="197"/>
                  <a:pt x="3035520" y="-37244"/>
                  <a:pt x="3400194" y="0"/>
                </a:cubicBezTo>
                <a:cubicBezTo>
                  <a:pt x="3374177" y="234978"/>
                  <a:pt x="3402745" y="363718"/>
                  <a:pt x="3400194" y="564903"/>
                </a:cubicBezTo>
                <a:cubicBezTo>
                  <a:pt x="3397643" y="766088"/>
                  <a:pt x="3375529" y="947562"/>
                  <a:pt x="3400194" y="1087287"/>
                </a:cubicBezTo>
                <a:cubicBezTo>
                  <a:pt x="3424859" y="1227012"/>
                  <a:pt x="3375167" y="1529586"/>
                  <a:pt x="3400194" y="1737229"/>
                </a:cubicBezTo>
                <a:cubicBezTo>
                  <a:pt x="3425221" y="1944872"/>
                  <a:pt x="3412370" y="2050178"/>
                  <a:pt x="3400194" y="2302133"/>
                </a:cubicBezTo>
                <a:cubicBezTo>
                  <a:pt x="3388018" y="2554088"/>
                  <a:pt x="3429972" y="2796262"/>
                  <a:pt x="3400194" y="2994595"/>
                </a:cubicBezTo>
                <a:cubicBezTo>
                  <a:pt x="3370416" y="3192928"/>
                  <a:pt x="3388236" y="3376142"/>
                  <a:pt x="3400194" y="3559498"/>
                </a:cubicBezTo>
                <a:cubicBezTo>
                  <a:pt x="3412152" y="3742854"/>
                  <a:pt x="3385209" y="3973023"/>
                  <a:pt x="3400194" y="4251960"/>
                </a:cubicBezTo>
                <a:cubicBezTo>
                  <a:pt x="3171840" y="4224601"/>
                  <a:pt x="2982347" y="4240968"/>
                  <a:pt x="2754157" y="4251960"/>
                </a:cubicBezTo>
                <a:cubicBezTo>
                  <a:pt x="2525967" y="4262952"/>
                  <a:pt x="2361580" y="4254184"/>
                  <a:pt x="2006114" y="4251960"/>
                </a:cubicBezTo>
                <a:cubicBezTo>
                  <a:pt x="1650648" y="4249736"/>
                  <a:pt x="1553916" y="4254056"/>
                  <a:pt x="1428081" y="4251960"/>
                </a:cubicBezTo>
                <a:cubicBezTo>
                  <a:pt x="1302246" y="4249864"/>
                  <a:pt x="839314" y="4220383"/>
                  <a:pt x="680039" y="4251960"/>
                </a:cubicBezTo>
                <a:cubicBezTo>
                  <a:pt x="520764" y="4283537"/>
                  <a:pt x="147304" y="4242559"/>
                  <a:pt x="0" y="4251960"/>
                </a:cubicBezTo>
                <a:cubicBezTo>
                  <a:pt x="4464" y="4032933"/>
                  <a:pt x="12008" y="3789844"/>
                  <a:pt x="0" y="3602018"/>
                </a:cubicBezTo>
                <a:cubicBezTo>
                  <a:pt x="-12008" y="3414192"/>
                  <a:pt x="20238" y="3327040"/>
                  <a:pt x="0" y="3122153"/>
                </a:cubicBezTo>
                <a:cubicBezTo>
                  <a:pt x="-20238" y="2917266"/>
                  <a:pt x="25892" y="2849006"/>
                  <a:pt x="0" y="2599770"/>
                </a:cubicBezTo>
                <a:cubicBezTo>
                  <a:pt x="-25892" y="2350534"/>
                  <a:pt x="25064" y="2297230"/>
                  <a:pt x="0" y="2077386"/>
                </a:cubicBezTo>
                <a:cubicBezTo>
                  <a:pt x="-25064" y="1857542"/>
                  <a:pt x="364" y="1670127"/>
                  <a:pt x="0" y="1555003"/>
                </a:cubicBezTo>
                <a:cubicBezTo>
                  <a:pt x="-364" y="1439879"/>
                  <a:pt x="6947" y="1008281"/>
                  <a:pt x="0" y="862540"/>
                </a:cubicBezTo>
                <a:cubicBezTo>
                  <a:pt x="-6947" y="716799"/>
                  <a:pt x="-15359" y="257873"/>
                  <a:pt x="0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1102858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36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AF81E5-A508-A6A5-34F2-4C57AA343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Algerian" panose="04020705040A02060702" pitchFamily="82" charset="0"/>
              </a:rPr>
              <a:t>Právní status a správa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822F12-E8DC-4EF7-9852-88D2DC865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000" b="1"/>
              <a:t>Vysoká míra autonomie</a:t>
            </a:r>
          </a:p>
          <a:p>
            <a:pPr lvl="1"/>
            <a:r>
              <a:rPr lang="cs-CZ" sz="2000"/>
              <a:t> Rozhoduje si o většině domácích záležitostí</a:t>
            </a:r>
          </a:p>
          <a:p>
            <a:r>
              <a:rPr lang="cs-CZ" sz="2000"/>
              <a:t>Správní model:</a:t>
            </a:r>
          </a:p>
          <a:p>
            <a:pPr lvl="1"/>
            <a:r>
              <a:rPr lang="cs-CZ" sz="2000"/>
              <a:t>Vlastní parlament (jednokomorový, 31 členů) a vláda</a:t>
            </a:r>
          </a:p>
          <a:p>
            <a:pPr lvl="1"/>
            <a:r>
              <a:rPr lang="pl-PL" sz="2000"/>
              <a:t>Zastupuje jej premiér </a:t>
            </a:r>
          </a:p>
          <a:p>
            <a:pPr lvl="2"/>
            <a:r>
              <a:rPr lang="pl-PL" dirty="0"/>
              <a:t>Aktuálně (od 28. března 2025): Jens-Frederik Nielsen (Demokraté) (8. premiér)</a:t>
            </a:r>
          </a:p>
          <a:p>
            <a:r>
              <a:rPr lang="cs-CZ" sz="2000"/>
              <a:t>Měna: </a:t>
            </a:r>
            <a:r>
              <a:rPr lang="cs-CZ" sz="2000" b="1"/>
              <a:t>Dánská koruna (DKK) </a:t>
            </a:r>
          </a:p>
          <a:p>
            <a:pPr lvl="1"/>
            <a:r>
              <a:rPr lang="cs-CZ" sz="2000"/>
              <a:t>1 DKK → 3,36</a:t>
            </a:r>
            <a:r>
              <a:rPr lang="pl-PL" sz="2000"/>
              <a:t> CZK</a:t>
            </a:r>
          </a:p>
          <a:p>
            <a:pPr lvl="1"/>
            <a:r>
              <a:rPr lang="pl-PL" sz="2000"/>
              <a:t>1 DKK </a:t>
            </a:r>
            <a:r>
              <a:rPr lang="cs-CZ" sz="2000"/>
              <a:t>→</a:t>
            </a:r>
            <a:r>
              <a:rPr lang="pl-PL" sz="2000"/>
              <a:t> 0,13 EUR</a:t>
            </a:r>
          </a:p>
          <a:p>
            <a:pPr lvl="1"/>
            <a:r>
              <a:rPr lang="pl-PL" sz="2000"/>
              <a:t>1 DKK </a:t>
            </a:r>
            <a:r>
              <a:rPr lang="cs-CZ" sz="2000"/>
              <a:t>→</a:t>
            </a:r>
            <a:r>
              <a:rPr lang="pl-PL" sz="2000"/>
              <a:t> 0,15 USD</a:t>
            </a:r>
          </a:p>
          <a:p>
            <a:r>
              <a:rPr lang="cs-CZ" sz="2000" b="1"/>
              <a:t>Oblasti správy</a:t>
            </a:r>
            <a:r>
              <a:rPr lang="cs-CZ" sz="2000"/>
              <a:t> Grónska (např. školství, zdravotnictví, těžbu)</a:t>
            </a:r>
            <a:endParaRPr lang="pl-PL" sz="2000"/>
          </a:p>
          <a:p>
            <a:pPr lvl="1"/>
            <a:endParaRPr lang="pl-PL" sz="2000"/>
          </a:p>
        </p:txBody>
      </p:sp>
      <p:pic>
        <p:nvPicPr>
          <p:cNvPr id="4100" name="Picture 4" descr="Greenland's Incoming PM Stresses Building Stronger Partnership with Denmark">
            <a:extLst>
              <a:ext uri="{FF2B5EF4-FFF2-40B4-BE49-F238E27FC236}">
                <a16:creationId xmlns:a16="http://schemas.microsoft.com/office/drawing/2014/main" id="{4DD56059-3654-B685-C2DE-9F40DD53F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60" y="4055364"/>
            <a:ext cx="3228340" cy="2434168"/>
          </a:xfrm>
          <a:custGeom>
            <a:avLst/>
            <a:gdLst>
              <a:gd name="connsiteX0" fmla="*/ 0 w 3228340"/>
              <a:gd name="connsiteY0" fmla="*/ 0 h 2434168"/>
              <a:gd name="connsiteX1" fmla="*/ 538057 w 3228340"/>
              <a:gd name="connsiteY1" fmla="*/ 0 h 2434168"/>
              <a:gd name="connsiteX2" fmla="*/ 1076113 w 3228340"/>
              <a:gd name="connsiteY2" fmla="*/ 0 h 2434168"/>
              <a:gd name="connsiteX3" fmla="*/ 1517320 w 3228340"/>
              <a:gd name="connsiteY3" fmla="*/ 0 h 2434168"/>
              <a:gd name="connsiteX4" fmla="*/ 2119943 w 3228340"/>
              <a:gd name="connsiteY4" fmla="*/ 0 h 2434168"/>
              <a:gd name="connsiteX5" fmla="*/ 2625717 w 3228340"/>
              <a:gd name="connsiteY5" fmla="*/ 0 h 2434168"/>
              <a:gd name="connsiteX6" fmla="*/ 3228340 w 3228340"/>
              <a:gd name="connsiteY6" fmla="*/ 0 h 2434168"/>
              <a:gd name="connsiteX7" fmla="*/ 3228340 w 3228340"/>
              <a:gd name="connsiteY7" fmla="*/ 511175 h 2434168"/>
              <a:gd name="connsiteX8" fmla="*/ 3228340 w 3228340"/>
              <a:gd name="connsiteY8" fmla="*/ 1046692 h 2434168"/>
              <a:gd name="connsiteX9" fmla="*/ 3228340 w 3228340"/>
              <a:gd name="connsiteY9" fmla="*/ 1484842 h 2434168"/>
              <a:gd name="connsiteX10" fmla="*/ 3228340 w 3228340"/>
              <a:gd name="connsiteY10" fmla="*/ 1971676 h 2434168"/>
              <a:gd name="connsiteX11" fmla="*/ 3228340 w 3228340"/>
              <a:gd name="connsiteY11" fmla="*/ 2434168 h 2434168"/>
              <a:gd name="connsiteX12" fmla="*/ 2690283 w 3228340"/>
              <a:gd name="connsiteY12" fmla="*/ 2434168 h 2434168"/>
              <a:gd name="connsiteX13" fmla="*/ 2184510 w 3228340"/>
              <a:gd name="connsiteY13" fmla="*/ 2434168 h 2434168"/>
              <a:gd name="connsiteX14" fmla="*/ 1678737 w 3228340"/>
              <a:gd name="connsiteY14" fmla="*/ 2434168 h 2434168"/>
              <a:gd name="connsiteX15" fmla="*/ 1237530 w 3228340"/>
              <a:gd name="connsiteY15" fmla="*/ 2434168 h 2434168"/>
              <a:gd name="connsiteX16" fmla="*/ 764040 w 3228340"/>
              <a:gd name="connsiteY16" fmla="*/ 2434168 h 2434168"/>
              <a:gd name="connsiteX17" fmla="*/ 0 w 3228340"/>
              <a:gd name="connsiteY17" fmla="*/ 2434168 h 2434168"/>
              <a:gd name="connsiteX18" fmla="*/ 0 w 3228340"/>
              <a:gd name="connsiteY18" fmla="*/ 1922993 h 2434168"/>
              <a:gd name="connsiteX19" fmla="*/ 0 w 3228340"/>
              <a:gd name="connsiteY19" fmla="*/ 1484842 h 2434168"/>
              <a:gd name="connsiteX20" fmla="*/ 0 w 3228340"/>
              <a:gd name="connsiteY20" fmla="*/ 1022351 h 2434168"/>
              <a:gd name="connsiteX21" fmla="*/ 0 w 3228340"/>
              <a:gd name="connsiteY21" fmla="*/ 608542 h 2434168"/>
              <a:gd name="connsiteX22" fmla="*/ 0 w 3228340"/>
              <a:gd name="connsiteY22" fmla="*/ 0 h 243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28340" h="2434168" extrusionOk="0">
                <a:moveTo>
                  <a:pt x="0" y="0"/>
                </a:moveTo>
                <a:cubicBezTo>
                  <a:pt x="198600" y="-1257"/>
                  <a:pt x="281288" y="54109"/>
                  <a:pt x="538057" y="0"/>
                </a:cubicBezTo>
                <a:cubicBezTo>
                  <a:pt x="794826" y="-54109"/>
                  <a:pt x="960737" y="22813"/>
                  <a:pt x="1076113" y="0"/>
                </a:cubicBezTo>
                <a:cubicBezTo>
                  <a:pt x="1191489" y="-22813"/>
                  <a:pt x="1419234" y="50164"/>
                  <a:pt x="1517320" y="0"/>
                </a:cubicBezTo>
                <a:cubicBezTo>
                  <a:pt x="1615406" y="-50164"/>
                  <a:pt x="1914869" y="37776"/>
                  <a:pt x="2119943" y="0"/>
                </a:cubicBezTo>
                <a:cubicBezTo>
                  <a:pt x="2325017" y="-37776"/>
                  <a:pt x="2397368" y="31906"/>
                  <a:pt x="2625717" y="0"/>
                </a:cubicBezTo>
                <a:cubicBezTo>
                  <a:pt x="2854066" y="-31906"/>
                  <a:pt x="2943414" y="45269"/>
                  <a:pt x="3228340" y="0"/>
                </a:cubicBezTo>
                <a:cubicBezTo>
                  <a:pt x="3238753" y="215777"/>
                  <a:pt x="3190162" y="369432"/>
                  <a:pt x="3228340" y="511175"/>
                </a:cubicBezTo>
                <a:cubicBezTo>
                  <a:pt x="3266518" y="652919"/>
                  <a:pt x="3221974" y="886015"/>
                  <a:pt x="3228340" y="1046692"/>
                </a:cubicBezTo>
                <a:cubicBezTo>
                  <a:pt x="3234706" y="1207369"/>
                  <a:pt x="3206879" y="1357419"/>
                  <a:pt x="3228340" y="1484842"/>
                </a:cubicBezTo>
                <a:cubicBezTo>
                  <a:pt x="3249801" y="1612265"/>
                  <a:pt x="3225437" y="1835066"/>
                  <a:pt x="3228340" y="1971676"/>
                </a:cubicBezTo>
                <a:cubicBezTo>
                  <a:pt x="3231243" y="2108286"/>
                  <a:pt x="3217685" y="2272817"/>
                  <a:pt x="3228340" y="2434168"/>
                </a:cubicBezTo>
                <a:cubicBezTo>
                  <a:pt x="3094287" y="2488848"/>
                  <a:pt x="2952701" y="2394951"/>
                  <a:pt x="2690283" y="2434168"/>
                </a:cubicBezTo>
                <a:cubicBezTo>
                  <a:pt x="2427865" y="2473385"/>
                  <a:pt x="2415781" y="2406602"/>
                  <a:pt x="2184510" y="2434168"/>
                </a:cubicBezTo>
                <a:cubicBezTo>
                  <a:pt x="1953239" y="2461734"/>
                  <a:pt x="1870847" y="2422872"/>
                  <a:pt x="1678737" y="2434168"/>
                </a:cubicBezTo>
                <a:cubicBezTo>
                  <a:pt x="1486627" y="2445464"/>
                  <a:pt x="1450703" y="2385269"/>
                  <a:pt x="1237530" y="2434168"/>
                </a:cubicBezTo>
                <a:cubicBezTo>
                  <a:pt x="1024357" y="2483067"/>
                  <a:pt x="885939" y="2383505"/>
                  <a:pt x="764040" y="2434168"/>
                </a:cubicBezTo>
                <a:cubicBezTo>
                  <a:pt x="642141" y="2484831"/>
                  <a:pt x="261645" y="2406689"/>
                  <a:pt x="0" y="2434168"/>
                </a:cubicBezTo>
                <a:cubicBezTo>
                  <a:pt x="-36478" y="2271433"/>
                  <a:pt x="5893" y="2035235"/>
                  <a:pt x="0" y="1922993"/>
                </a:cubicBezTo>
                <a:cubicBezTo>
                  <a:pt x="-5893" y="1810751"/>
                  <a:pt x="49839" y="1610615"/>
                  <a:pt x="0" y="1484842"/>
                </a:cubicBezTo>
                <a:cubicBezTo>
                  <a:pt x="-49839" y="1359069"/>
                  <a:pt x="35301" y="1216585"/>
                  <a:pt x="0" y="1022351"/>
                </a:cubicBezTo>
                <a:cubicBezTo>
                  <a:pt x="-35301" y="828117"/>
                  <a:pt x="19056" y="778324"/>
                  <a:pt x="0" y="608542"/>
                </a:cubicBezTo>
                <a:cubicBezTo>
                  <a:pt x="-19056" y="438760"/>
                  <a:pt x="11126" y="128951"/>
                  <a:pt x="0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5318019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86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8DDA0B-500C-B4FD-29FF-3AC64DC59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Algerian" panose="04020705040A02060702" pitchFamily="82" charset="0"/>
              </a:rPr>
              <a:t>Vztah k Evropské unii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2FE684-CAB9-E3AD-E8FC-CBFE75218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/>
              <a:t>Grónsko </a:t>
            </a:r>
            <a:r>
              <a:rPr lang="cs-CZ" sz="2200" b="1"/>
              <a:t>není členem EU</a:t>
            </a:r>
          </a:p>
          <a:p>
            <a:r>
              <a:rPr lang="cs-CZ" sz="2200" b="1"/>
              <a:t>1985</a:t>
            </a:r>
            <a:r>
              <a:rPr lang="cs-CZ" sz="2200"/>
              <a:t> – vystoupilo z Evropského hospodářského společenství</a:t>
            </a:r>
            <a:endParaRPr lang="cs-CZ" sz="2200" b="1"/>
          </a:p>
          <a:p>
            <a:pPr lvl="1"/>
            <a:r>
              <a:rPr lang="cs-CZ" sz="2200"/>
              <a:t>Důvod: </a:t>
            </a:r>
            <a:r>
              <a:rPr lang="cs-CZ" sz="2200" b="1"/>
              <a:t>nesouhlas s rybářskou politikou EU</a:t>
            </a:r>
          </a:p>
          <a:p>
            <a:r>
              <a:rPr lang="cs-CZ" sz="2200"/>
              <a:t>Není součástí Schengenského prostoru</a:t>
            </a:r>
          </a:p>
          <a:p>
            <a:r>
              <a:rPr lang="cs-CZ" sz="2200" b="1"/>
              <a:t>Zvláštní dohoda o spolupráci s EU</a:t>
            </a:r>
          </a:p>
          <a:p>
            <a:pPr lvl="1"/>
            <a:r>
              <a:rPr lang="cs-CZ" sz="2200"/>
              <a:t> zaměřena na:</a:t>
            </a:r>
          </a:p>
          <a:p>
            <a:pPr lvl="2"/>
            <a:r>
              <a:rPr lang="cs-CZ" sz="2200"/>
              <a:t> obchod</a:t>
            </a:r>
          </a:p>
          <a:p>
            <a:pPr lvl="2"/>
            <a:r>
              <a:rPr lang="cs-CZ" sz="2200"/>
              <a:t> vědu a výzkum</a:t>
            </a:r>
            <a:endParaRPr lang="cs-CZ" sz="2200" b="1"/>
          </a:p>
          <a:p>
            <a:pPr lvl="1"/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168645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E0A285-B36C-C9C1-0E09-6F029E5A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16" y="305711"/>
            <a:ext cx="11221720" cy="1412303"/>
          </a:xfrm>
        </p:spPr>
        <p:txBody>
          <a:bodyPr>
            <a:normAutofit fontScale="90000"/>
          </a:bodyPr>
          <a:lstStyle/>
          <a:p>
            <a:r>
              <a:rPr lang="cs-CZ" sz="5400" dirty="0">
                <a:latin typeface="Algerian" panose="04020705040A02060702" pitchFamily="82" charset="0"/>
              </a:rPr>
              <a:t>Ekonomika a závislost na Dánsku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484F48-37C4-0301-D094-295DE1B2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/>
              <a:t>Grónská ekonomika je silně závislá na Dánsku </a:t>
            </a:r>
          </a:p>
          <a:p>
            <a:pPr lvl="1"/>
            <a:r>
              <a:rPr lang="cs-CZ" sz="2200"/>
              <a:t>Roční dotace cca 4 miliardy DKK (cca 20% HDP)</a:t>
            </a:r>
          </a:p>
          <a:p>
            <a:r>
              <a:rPr lang="cs-CZ" sz="2200"/>
              <a:t>HDP: 20 miliard DKK (2020)</a:t>
            </a:r>
          </a:p>
          <a:p>
            <a:r>
              <a:rPr lang="cs-CZ" sz="2200"/>
              <a:t>Hlavní sektory:</a:t>
            </a:r>
          </a:p>
          <a:p>
            <a:pPr lvl="1"/>
            <a:r>
              <a:rPr lang="cs-CZ" sz="2200" b="1"/>
              <a:t>Rybolov</a:t>
            </a:r>
            <a:r>
              <a:rPr lang="cs-CZ" sz="2200"/>
              <a:t> (export ryb a mořských plodů)</a:t>
            </a:r>
          </a:p>
          <a:p>
            <a:pPr lvl="1"/>
            <a:r>
              <a:rPr lang="cs-CZ" sz="2200" b="1"/>
              <a:t>Těžba</a:t>
            </a:r>
            <a:r>
              <a:rPr lang="cs-CZ" sz="2200"/>
              <a:t> (potenciál ve vzácných zeminách, uranu, železe)</a:t>
            </a:r>
          </a:p>
          <a:p>
            <a:pPr lvl="1"/>
            <a:r>
              <a:rPr lang="cs-CZ" sz="2200" b="1"/>
              <a:t>Cestovní ruch</a:t>
            </a:r>
          </a:p>
          <a:p>
            <a:r>
              <a:rPr lang="cs-CZ" sz="2200"/>
              <a:t>Výzvy: náročná infrastruktura, klima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186125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6CA86A-84F8-E895-8846-6E851D0D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Algerian" panose="04020705040A02060702" pitchFamily="82" charset="0"/>
              </a:rPr>
              <a:t>Hnutí za nezávislost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5A1DE-E2C6-BC87-52D3-FA16ED0C8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/>
              <a:t>Nezávislost podporuje většina obyvatel ALE!</a:t>
            </a:r>
          </a:p>
          <a:p>
            <a:pPr lvl="1"/>
            <a:r>
              <a:rPr lang="cs-CZ" sz="2200"/>
              <a:t>Ekonomická soběstačnost zatím chybí</a:t>
            </a:r>
          </a:p>
          <a:p>
            <a:r>
              <a:rPr lang="cs-CZ" sz="2200"/>
              <a:t>Politické strany rozděleny:</a:t>
            </a:r>
          </a:p>
          <a:p>
            <a:pPr lvl="1"/>
            <a:r>
              <a:rPr lang="cs-CZ" sz="2200" b="1"/>
              <a:t>Inuit Ataqatigiit</a:t>
            </a:r>
            <a:r>
              <a:rPr lang="cs-CZ" sz="2200"/>
              <a:t> – pro nezávislost (postupně)</a:t>
            </a:r>
          </a:p>
          <a:p>
            <a:pPr lvl="1"/>
            <a:r>
              <a:rPr lang="cs-CZ" sz="2200" b="1"/>
              <a:t>Demokraatit</a:t>
            </a:r>
            <a:r>
              <a:rPr lang="cs-CZ" sz="2200"/>
              <a:t> – umírněnější, pragmatický přístup</a:t>
            </a:r>
          </a:p>
          <a:p>
            <a:r>
              <a:rPr lang="cs-CZ" sz="2200"/>
              <a:t>Grónsko má právo uspořádat </a:t>
            </a:r>
            <a:r>
              <a:rPr lang="cs-CZ" sz="2200" b="1"/>
              <a:t>referendum o nezávislosti</a:t>
            </a:r>
            <a:r>
              <a:rPr lang="cs-CZ" sz="2200"/>
              <a:t>, pokud se k tomu rozhodne</a:t>
            </a:r>
          </a:p>
          <a:p>
            <a:pPr lvl="1"/>
            <a:r>
              <a:rPr lang="cs-CZ" sz="2200"/>
              <a:t>Nezávislost by znamenala úplné vystoupení z dánského systému</a:t>
            </a:r>
          </a:p>
          <a:p>
            <a:endParaRPr lang="cs-CZ" sz="2200"/>
          </a:p>
          <a:p>
            <a:pPr marL="457200" lvl="1" indent="0">
              <a:buNone/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523934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720</Words>
  <Application>Microsoft Office PowerPoint</Application>
  <PresentationFormat>Širokoúhlá obrazovka</PresentationFormat>
  <Paragraphs>111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Algerian</vt:lpstr>
      <vt:lpstr>Aptos</vt:lpstr>
      <vt:lpstr>Aptos Display</vt:lpstr>
      <vt:lpstr>Arial</vt:lpstr>
      <vt:lpstr>Motiv Office</vt:lpstr>
      <vt:lpstr>GRÓNSKO</vt:lpstr>
      <vt:lpstr>Základní informace</vt:lpstr>
      <vt:lpstr>Geografie</vt:lpstr>
      <vt:lpstr>Demografie</vt:lpstr>
      <vt:lpstr>Integrace politického systému</vt:lpstr>
      <vt:lpstr>Právní status a správa</vt:lpstr>
      <vt:lpstr>Vztah k Evropské unii</vt:lpstr>
      <vt:lpstr>Ekonomika a závislost na Dánsku</vt:lpstr>
      <vt:lpstr>Hnutí za nezávislost</vt:lpstr>
      <vt:lpstr>Aktuální události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frantisek novotny</dc:creator>
  <cp:lastModifiedBy>frantisek novotny</cp:lastModifiedBy>
  <cp:revision>1</cp:revision>
  <dcterms:created xsi:type="dcterms:W3CDTF">2025-04-15T17:01:28Z</dcterms:created>
  <dcterms:modified xsi:type="dcterms:W3CDTF">2025-04-15T21:38:11Z</dcterms:modified>
</cp:coreProperties>
</file>