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DA"/>
    <a:srgbClr val="D5F1C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9C05F-3AC6-4914-9450-01F9F7894FBA}" v="124" dt="2025-04-15T10:43:59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Vostárková, Vodafone" userId="ab898435-ae73-4700-9abd-75a574c7239b" providerId="ADAL" clId="{2309C05F-3AC6-4914-9450-01F9F7894FBA}"/>
    <pc:docChg chg="undo custSel modSld">
      <pc:chgData name="Eva Vostárková, Vodafone" userId="ab898435-ae73-4700-9abd-75a574c7239b" providerId="ADAL" clId="{2309C05F-3AC6-4914-9450-01F9F7894FBA}" dt="2025-04-17T17:14:24.734" v="337" actId="20577"/>
      <pc:docMkLst>
        <pc:docMk/>
      </pc:docMkLst>
      <pc:sldChg chg="addSp delSp modSp mod setBg">
        <pc:chgData name="Eva Vostárková, Vodafone" userId="ab898435-ae73-4700-9abd-75a574c7239b" providerId="ADAL" clId="{2309C05F-3AC6-4914-9450-01F9F7894FBA}" dt="2025-04-14T08:59:44.662" v="274"/>
        <pc:sldMkLst>
          <pc:docMk/>
          <pc:sldMk cId="0" sldId="261"/>
        </pc:sldMkLst>
        <pc:spChg chg="mod">
          <ac:chgData name="Eva Vostárková, Vodafone" userId="ab898435-ae73-4700-9abd-75a574c7239b" providerId="ADAL" clId="{2309C05F-3AC6-4914-9450-01F9F7894FBA}" dt="2025-04-14T08:57:26.284" v="174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Eva Vostárková, Vodafone" userId="ab898435-ae73-4700-9abd-75a574c7239b" providerId="ADAL" clId="{2309C05F-3AC6-4914-9450-01F9F7894FBA}" dt="2025-04-14T08:57:26.284" v="174" actId="26606"/>
          <ac:spMkLst>
            <pc:docMk/>
            <pc:sldMk cId="0" sldId="261"/>
            <ac:spMk id="3" creationId="{00000000-0000-0000-0000-000000000000}"/>
          </ac:spMkLst>
        </pc:spChg>
        <pc:spChg chg="add">
          <ac:chgData name="Eva Vostárková, Vodafone" userId="ab898435-ae73-4700-9abd-75a574c7239b" providerId="ADAL" clId="{2309C05F-3AC6-4914-9450-01F9F7894FBA}" dt="2025-04-14T08:57:26.284" v="174" actId="26606"/>
          <ac:spMkLst>
            <pc:docMk/>
            <pc:sldMk cId="0" sldId="261"/>
            <ac:spMk id="7189" creationId="{45D37F4E-DDB4-456B-97E0-9937730A039F}"/>
          </ac:spMkLst>
        </pc:spChg>
        <pc:spChg chg="add">
          <ac:chgData name="Eva Vostárková, Vodafone" userId="ab898435-ae73-4700-9abd-75a574c7239b" providerId="ADAL" clId="{2309C05F-3AC6-4914-9450-01F9F7894FBA}" dt="2025-04-14T08:57:26.284" v="174" actId="26606"/>
          <ac:spMkLst>
            <pc:docMk/>
            <pc:sldMk cId="0" sldId="261"/>
            <ac:spMk id="7190" creationId="{B2DD41CD-8F47-4F56-AD12-4E2FF7696987}"/>
          </ac:spMkLst>
        </pc:spChg>
        <pc:picChg chg="mod ord">
          <ac:chgData name="Eva Vostárková, Vodafone" userId="ab898435-ae73-4700-9abd-75a574c7239b" providerId="ADAL" clId="{2309C05F-3AC6-4914-9450-01F9F7894FBA}" dt="2025-04-14T08:57:34.893" v="178" actId="1076"/>
          <ac:picMkLst>
            <pc:docMk/>
            <pc:sldMk cId="0" sldId="261"/>
            <ac:picMk id="7170" creationId="{00000000-0000-0000-0000-000000000000}"/>
          </ac:picMkLst>
        </pc:picChg>
      </pc:sldChg>
      <pc:sldChg chg="addSp modSp mod setBg">
        <pc:chgData name="Eva Vostárková, Vodafone" userId="ab898435-ae73-4700-9abd-75a574c7239b" providerId="ADAL" clId="{2309C05F-3AC6-4914-9450-01F9F7894FBA}" dt="2025-04-15T08:40:22.454" v="293" actId="20577"/>
        <pc:sldMkLst>
          <pc:docMk/>
          <pc:sldMk cId="0" sldId="262"/>
        </pc:sldMkLst>
        <pc:spChg chg="mod">
          <ac:chgData name="Eva Vostárková, Vodafone" userId="ab898435-ae73-4700-9abd-75a574c7239b" providerId="ADAL" clId="{2309C05F-3AC6-4914-9450-01F9F7894FBA}" dt="2025-04-14T08:57:40.333" v="179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Eva Vostárková, Vodafone" userId="ab898435-ae73-4700-9abd-75a574c7239b" providerId="ADAL" clId="{2309C05F-3AC6-4914-9450-01F9F7894FBA}" dt="2025-04-15T08:40:22.454" v="293" actId="20577"/>
          <ac:spMkLst>
            <pc:docMk/>
            <pc:sldMk cId="0" sldId="262"/>
            <ac:spMk id="3" creationId="{00000000-0000-0000-0000-000000000000}"/>
          </ac:spMkLst>
        </pc:spChg>
        <pc:spChg chg="add">
          <ac:chgData name="Eva Vostárková, Vodafone" userId="ab898435-ae73-4700-9abd-75a574c7239b" providerId="ADAL" clId="{2309C05F-3AC6-4914-9450-01F9F7894FBA}" dt="2025-04-14T08:57:40.333" v="179" actId="26606"/>
          <ac:spMkLst>
            <pc:docMk/>
            <pc:sldMk cId="0" sldId="262"/>
            <ac:spMk id="8" creationId="{100EDD19-6802-4EC3-95CE-CFFAB042CFD6}"/>
          </ac:spMkLst>
        </pc:spChg>
        <pc:spChg chg="add">
          <ac:chgData name="Eva Vostárková, Vodafone" userId="ab898435-ae73-4700-9abd-75a574c7239b" providerId="ADAL" clId="{2309C05F-3AC6-4914-9450-01F9F7894FBA}" dt="2025-04-14T08:57:40.333" v="179" actId="26606"/>
          <ac:spMkLst>
            <pc:docMk/>
            <pc:sldMk cId="0" sldId="262"/>
            <ac:spMk id="10" creationId="{DB17E863-922E-4C26-BD64-E8FD41D28661}"/>
          </ac:spMkLst>
        </pc:spChg>
      </pc:sldChg>
      <pc:sldChg chg="addSp modSp mod setBg">
        <pc:chgData name="Eva Vostárková, Vodafone" userId="ab898435-ae73-4700-9abd-75a574c7239b" providerId="ADAL" clId="{2309C05F-3AC6-4914-9450-01F9F7894FBA}" dt="2025-04-17T17:14:24.734" v="337" actId="20577"/>
        <pc:sldMkLst>
          <pc:docMk/>
          <pc:sldMk cId="0" sldId="263"/>
        </pc:sldMkLst>
        <pc:spChg chg="mod">
          <ac:chgData name="Eva Vostárková, Vodafone" userId="ab898435-ae73-4700-9abd-75a574c7239b" providerId="ADAL" clId="{2309C05F-3AC6-4914-9450-01F9F7894FBA}" dt="2025-04-14T08:57:51.024" v="180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Eva Vostárková, Vodafone" userId="ab898435-ae73-4700-9abd-75a574c7239b" providerId="ADAL" clId="{2309C05F-3AC6-4914-9450-01F9F7894FBA}" dt="2025-04-17T17:14:24.734" v="337" actId="20577"/>
          <ac:spMkLst>
            <pc:docMk/>
            <pc:sldMk cId="0" sldId="263"/>
            <ac:spMk id="3" creationId="{00000000-0000-0000-0000-000000000000}"/>
          </ac:spMkLst>
        </pc:spChg>
        <pc:spChg chg="add">
          <ac:chgData name="Eva Vostárková, Vodafone" userId="ab898435-ae73-4700-9abd-75a574c7239b" providerId="ADAL" clId="{2309C05F-3AC6-4914-9450-01F9F7894FBA}" dt="2025-04-14T08:57:51.024" v="180" actId="26606"/>
          <ac:spMkLst>
            <pc:docMk/>
            <pc:sldMk cId="0" sldId="263"/>
            <ac:spMk id="9" creationId="{743AA782-23D1-4521-8CAD-47662984AA08}"/>
          </ac:spMkLst>
        </pc:spChg>
        <pc:spChg chg="add">
          <ac:chgData name="Eva Vostárková, Vodafone" userId="ab898435-ae73-4700-9abd-75a574c7239b" providerId="ADAL" clId="{2309C05F-3AC6-4914-9450-01F9F7894FBA}" dt="2025-04-14T08:57:51.024" v="180" actId="26606"/>
          <ac:spMkLst>
            <pc:docMk/>
            <pc:sldMk cId="0" sldId="263"/>
            <ac:spMk id="11" creationId="{71877DBC-BB60-40F0-AC93-2ACDBAAE60CE}"/>
          </ac:spMkLst>
        </pc:spChg>
        <pc:picChg chg="add mod">
          <ac:chgData name="Eva Vostárková, Vodafone" userId="ab898435-ae73-4700-9abd-75a574c7239b" providerId="ADAL" clId="{2309C05F-3AC6-4914-9450-01F9F7894FBA}" dt="2025-04-14T08:57:51.024" v="180" actId="26606"/>
          <ac:picMkLst>
            <pc:docMk/>
            <pc:sldMk cId="0" sldId="263"/>
            <ac:picMk id="4" creationId="{600F37B3-02BC-2EF7-EA1B-7654045C5AE8}"/>
          </ac:picMkLst>
        </pc:picChg>
      </pc:sldChg>
      <pc:sldChg chg="addSp delSp modSp mod setBg">
        <pc:chgData name="Eva Vostárková, Vodafone" userId="ab898435-ae73-4700-9abd-75a574c7239b" providerId="ADAL" clId="{2309C05F-3AC6-4914-9450-01F9F7894FBA}" dt="2025-04-15T08:52:30.267" v="310" actId="20577"/>
        <pc:sldMkLst>
          <pc:docMk/>
          <pc:sldMk cId="0" sldId="264"/>
        </pc:sldMkLst>
        <pc:spChg chg="mod">
          <ac:chgData name="Eva Vostárková, Vodafone" userId="ab898435-ae73-4700-9abd-75a574c7239b" providerId="ADAL" clId="{2309C05F-3AC6-4914-9450-01F9F7894FBA}" dt="2025-04-14T08:58:17.592" v="185" actId="266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Eva Vostárková, Vodafone" userId="ab898435-ae73-4700-9abd-75a574c7239b" providerId="ADAL" clId="{2309C05F-3AC6-4914-9450-01F9F7894FBA}" dt="2025-04-15T08:52:30.267" v="310" actId="20577"/>
          <ac:spMkLst>
            <pc:docMk/>
            <pc:sldMk cId="0" sldId="264"/>
            <ac:spMk id="3" creationId="{00000000-0000-0000-0000-000000000000}"/>
          </ac:spMkLst>
        </pc:spChg>
        <pc:spChg chg="add">
          <ac:chgData name="Eva Vostárková, Vodafone" userId="ab898435-ae73-4700-9abd-75a574c7239b" providerId="ADAL" clId="{2309C05F-3AC6-4914-9450-01F9F7894FBA}" dt="2025-04-14T08:58:17.592" v="185" actId="26606"/>
          <ac:spMkLst>
            <pc:docMk/>
            <pc:sldMk cId="0" sldId="264"/>
            <ac:spMk id="14" creationId="{743AA782-23D1-4521-8CAD-47662984AA08}"/>
          </ac:spMkLst>
        </pc:spChg>
        <pc:spChg chg="add">
          <ac:chgData name="Eva Vostárková, Vodafone" userId="ab898435-ae73-4700-9abd-75a574c7239b" providerId="ADAL" clId="{2309C05F-3AC6-4914-9450-01F9F7894FBA}" dt="2025-04-14T08:58:17.592" v="185" actId="26606"/>
          <ac:spMkLst>
            <pc:docMk/>
            <pc:sldMk cId="0" sldId="264"/>
            <ac:spMk id="15" creationId="{71877DBC-BB60-40F0-AC93-2ACDBAAE60CE}"/>
          </ac:spMkLst>
        </pc:spChg>
        <pc:picChg chg="add mod ord">
          <ac:chgData name="Eva Vostárková, Vodafone" userId="ab898435-ae73-4700-9abd-75a574c7239b" providerId="ADAL" clId="{2309C05F-3AC6-4914-9450-01F9F7894FBA}" dt="2025-04-14T08:58:17.592" v="185" actId="26606"/>
          <ac:picMkLst>
            <pc:docMk/>
            <pc:sldMk cId="0" sldId="264"/>
            <ac:picMk id="4" creationId="{E6A1BDC8-90D7-B82F-72F4-C95D9ABD2A8D}"/>
          </ac:picMkLst>
        </pc:picChg>
      </pc:sldChg>
      <pc:sldChg chg="addSp delSp modSp mod setBg">
        <pc:chgData name="Eva Vostárková, Vodafone" userId="ab898435-ae73-4700-9abd-75a574c7239b" providerId="ADAL" clId="{2309C05F-3AC6-4914-9450-01F9F7894FBA}" dt="2025-04-14T09:00:16.928" v="280"/>
        <pc:sldMkLst>
          <pc:docMk/>
          <pc:sldMk cId="0" sldId="265"/>
        </pc:sldMkLst>
        <pc:spChg chg="mod">
          <ac:chgData name="Eva Vostárková, Vodafone" userId="ab898435-ae73-4700-9abd-75a574c7239b" providerId="ADAL" clId="{2309C05F-3AC6-4914-9450-01F9F7894FBA}" dt="2025-04-14T08:58:28.937" v="188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Eva Vostárková, Vodafone" userId="ab898435-ae73-4700-9abd-75a574c7239b" providerId="ADAL" clId="{2309C05F-3AC6-4914-9450-01F9F7894FBA}" dt="2025-04-14T08:58:28.937" v="188" actId="26606"/>
          <ac:spMkLst>
            <pc:docMk/>
            <pc:sldMk cId="0" sldId="265"/>
            <ac:spMk id="3" creationId="{00000000-0000-0000-0000-000000000000}"/>
          </ac:spMkLst>
        </pc:spChg>
        <pc:spChg chg="add">
          <ac:chgData name="Eva Vostárková, Vodafone" userId="ab898435-ae73-4700-9abd-75a574c7239b" providerId="ADAL" clId="{2309C05F-3AC6-4914-9450-01F9F7894FBA}" dt="2025-04-14T08:58:28.937" v="188" actId="26606"/>
          <ac:spMkLst>
            <pc:docMk/>
            <pc:sldMk cId="0" sldId="265"/>
            <ac:spMk id="13" creationId="{743AA782-23D1-4521-8CAD-47662984AA08}"/>
          </ac:spMkLst>
        </pc:spChg>
        <pc:spChg chg="add">
          <ac:chgData name="Eva Vostárková, Vodafone" userId="ab898435-ae73-4700-9abd-75a574c7239b" providerId="ADAL" clId="{2309C05F-3AC6-4914-9450-01F9F7894FBA}" dt="2025-04-14T08:58:28.937" v="188" actId="26606"/>
          <ac:spMkLst>
            <pc:docMk/>
            <pc:sldMk cId="0" sldId="265"/>
            <ac:spMk id="14" creationId="{71877DBC-BB60-40F0-AC93-2ACDBAAE60CE}"/>
          </ac:spMkLst>
        </pc:spChg>
        <pc:picChg chg="add mod">
          <ac:chgData name="Eva Vostárková, Vodafone" userId="ab898435-ae73-4700-9abd-75a574c7239b" providerId="ADAL" clId="{2309C05F-3AC6-4914-9450-01F9F7894FBA}" dt="2025-04-14T08:58:28.937" v="188" actId="26606"/>
          <ac:picMkLst>
            <pc:docMk/>
            <pc:sldMk cId="0" sldId="265"/>
            <ac:picMk id="4" creationId="{7D560679-362F-B8A9-4149-1E084C575CC0}"/>
          </ac:picMkLst>
        </pc:picChg>
      </pc:sldChg>
      <pc:sldChg chg="addSp delSp modSp mod setBg">
        <pc:chgData name="Eva Vostárková, Vodafone" userId="ab898435-ae73-4700-9abd-75a574c7239b" providerId="ADAL" clId="{2309C05F-3AC6-4914-9450-01F9F7894FBA}" dt="2025-04-15T10:43:59.060" v="328"/>
        <pc:sldMkLst>
          <pc:docMk/>
          <pc:sldMk cId="0" sldId="266"/>
        </pc:sldMkLst>
        <pc:spChg chg="mod">
          <ac:chgData name="Eva Vostárková, Vodafone" userId="ab898435-ae73-4700-9abd-75a574c7239b" providerId="ADAL" clId="{2309C05F-3AC6-4914-9450-01F9F7894FBA}" dt="2025-04-15T08:56:16.389" v="321" actId="26606"/>
          <ac:spMkLst>
            <pc:docMk/>
            <pc:sldMk cId="0" sldId="266"/>
            <ac:spMk id="2" creationId="{00000000-0000-0000-0000-000000000000}"/>
          </ac:spMkLst>
        </pc:spChg>
        <pc:spChg chg="mod">
          <ac:chgData name="Eva Vostárková, Vodafone" userId="ab898435-ae73-4700-9abd-75a574c7239b" providerId="ADAL" clId="{2309C05F-3AC6-4914-9450-01F9F7894FBA}" dt="2025-04-15T08:56:48.956" v="327" actId="20577"/>
          <ac:spMkLst>
            <pc:docMk/>
            <pc:sldMk cId="0" sldId="266"/>
            <ac:spMk id="3" creationId="{00000000-0000-0000-0000-000000000000}"/>
          </ac:spMkLst>
        </pc:spChg>
        <pc:spChg chg="add">
          <ac:chgData name="Eva Vostárková, Vodafone" userId="ab898435-ae73-4700-9abd-75a574c7239b" providerId="ADAL" clId="{2309C05F-3AC6-4914-9450-01F9F7894FBA}" dt="2025-04-15T08:56:16.389" v="322" actId="26606"/>
          <ac:spMkLst>
            <pc:docMk/>
            <pc:sldMk cId="0" sldId="266"/>
            <ac:spMk id="32" creationId="{743AA782-23D1-4521-8CAD-47662984AA08}"/>
          </ac:spMkLst>
        </pc:spChg>
        <pc:spChg chg="add">
          <ac:chgData name="Eva Vostárková, Vodafone" userId="ab898435-ae73-4700-9abd-75a574c7239b" providerId="ADAL" clId="{2309C05F-3AC6-4914-9450-01F9F7894FBA}" dt="2025-04-15T08:56:16.389" v="322" actId="26606"/>
          <ac:spMkLst>
            <pc:docMk/>
            <pc:sldMk cId="0" sldId="266"/>
            <ac:spMk id="33" creationId="{650D18FE-0824-4A46-B22C-A86B52E5780A}"/>
          </ac:spMkLst>
        </pc:spChg>
        <pc:picChg chg="add mod">
          <ac:chgData name="Eva Vostárková, Vodafone" userId="ab898435-ae73-4700-9abd-75a574c7239b" providerId="ADAL" clId="{2309C05F-3AC6-4914-9450-01F9F7894FBA}" dt="2025-04-15T08:56:26.466" v="325" actId="962"/>
          <ac:picMkLst>
            <pc:docMk/>
            <pc:sldMk cId="0" sldId="266"/>
            <ac:picMk id="4" creationId="{F4FD8716-3D3A-F4EE-296D-2E6E68EAC8BF}"/>
          </ac:picMkLst>
        </pc:picChg>
      </pc:sldChg>
      <pc:sldChg chg="addSp modSp mod setBg">
        <pc:chgData name="Eva Vostárková, Vodafone" userId="ab898435-ae73-4700-9abd-75a574c7239b" providerId="ADAL" clId="{2309C05F-3AC6-4914-9450-01F9F7894FBA}" dt="2025-04-14T09:00:36.726" v="284"/>
        <pc:sldMkLst>
          <pc:docMk/>
          <pc:sldMk cId="0" sldId="267"/>
        </pc:sldMkLst>
        <pc:spChg chg="mod">
          <ac:chgData name="Eva Vostárková, Vodafone" userId="ab898435-ae73-4700-9abd-75a574c7239b" providerId="ADAL" clId="{2309C05F-3AC6-4914-9450-01F9F7894FBA}" dt="2025-04-14T08:58:39.106" v="190" actId="26606"/>
          <ac:spMkLst>
            <pc:docMk/>
            <pc:sldMk cId="0" sldId="267"/>
            <ac:spMk id="2" creationId="{00000000-0000-0000-0000-000000000000}"/>
          </ac:spMkLst>
        </pc:spChg>
        <pc:spChg chg="mod">
          <ac:chgData name="Eva Vostárková, Vodafone" userId="ab898435-ae73-4700-9abd-75a574c7239b" providerId="ADAL" clId="{2309C05F-3AC6-4914-9450-01F9F7894FBA}" dt="2025-04-14T08:58:39.106" v="190" actId="26606"/>
          <ac:spMkLst>
            <pc:docMk/>
            <pc:sldMk cId="0" sldId="267"/>
            <ac:spMk id="3" creationId="{00000000-0000-0000-0000-000000000000}"/>
          </ac:spMkLst>
        </pc:spChg>
        <pc:spChg chg="add">
          <ac:chgData name="Eva Vostárková, Vodafone" userId="ab898435-ae73-4700-9abd-75a574c7239b" providerId="ADAL" clId="{2309C05F-3AC6-4914-9450-01F9F7894FBA}" dt="2025-04-14T08:58:39.106" v="190" actId="26606"/>
          <ac:spMkLst>
            <pc:docMk/>
            <pc:sldMk cId="0" sldId="267"/>
            <ac:spMk id="8" creationId="{100EDD19-6802-4EC3-95CE-CFFAB042CFD6}"/>
          </ac:spMkLst>
        </pc:spChg>
        <pc:spChg chg="add">
          <ac:chgData name="Eva Vostárková, Vodafone" userId="ab898435-ae73-4700-9abd-75a574c7239b" providerId="ADAL" clId="{2309C05F-3AC6-4914-9450-01F9F7894FBA}" dt="2025-04-14T08:58:39.106" v="190" actId="26606"/>
          <ac:spMkLst>
            <pc:docMk/>
            <pc:sldMk cId="0" sldId="267"/>
            <ac:spMk id="10" creationId="{DB17E863-922E-4C26-BD64-E8FD41D286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4B3-9D15-F35C-23DE-BDD456B14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B8E84-6DEB-892B-D67A-25435F956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8286-64D0-D799-5B7D-5697704C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EDAB0-BC93-8CB8-1C09-D765C9BA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0D1F3-1139-56A2-7556-5C942A65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44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D424-5143-CBCE-A8AC-A699AA42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52679-2E90-80DF-7AEA-6E791133D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F8D31-6E0C-CA16-8A6F-553166C7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C35A7-4860-EEEC-9BA0-B3400AD1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53CDC-8A25-2082-FB05-F8624FAB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7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BE10D-AAC1-E8BD-7F64-E4281B968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0C785-2443-8950-664D-4593B9F5D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7A5E-F48F-3394-4C3A-3F50EA27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507C-99CD-BF4C-63BF-06A59884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3EB00-4A7F-94CA-6D17-073635FF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60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85D7-049F-EB53-EEEE-6E0C18B1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B8C5-4A14-FBCB-5542-CAFEFAD7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3403-1705-3544-4DF1-96D287AB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16D7A-EBA0-C86D-0A1B-50175EF5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F992-810C-E99E-8E3D-242AF66F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CAA0-D2DB-F53E-C7DE-A3A228D6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3EA19-57F8-8734-EF7B-94919BCB7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BC0F-455C-64D6-9622-F86FD2F1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80369-1757-EBCE-4FBC-9441AC97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92497-D5F5-5A81-86FA-5235AA91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81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7A3F-D510-5488-9E1A-B3E92858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0336-4409-4354-9433-625F8EF04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DA38C-4C2C-8CC6-ECD3-7F7C5640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9EBA7-D2CE-EB8F-2C66-CFA7BD12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FFCA8-F767-718E-D9E5-E2F26B8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B6CD2-3D90-FF1F-F3C7-F95DC09D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8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F287-0D1E-CCF9-89B2-3853781A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8A371-2C98-C4BB-0D6B-AF3C49497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1DA5B-05BB-420D-9262-71EFA780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3CA1A-E7C1-677E-E384-17553505C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CA2DF-FBD9-735E-0F99-FD138ED69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36F92-6A4F-01D8-816D-2E21C3D0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EAF54-2076-A027-EB75-CC48F1CA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91333-AE99-6C44-C5C4-4CF72EBF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70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6F73-83BF-39BE-FC9E-9C2DC21D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21DDD-C3CC-2D98-26E8-88CD096F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DB2C9-5677-2ABF-BD06-5A8C24A5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62C05-A856-193E-E2C3-0A1D9266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12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97B25-6057-07B5-0773-36BBFCA9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4CD17-6494-7C52-1542-2C45F2BE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E41E0-8649-EC28-7B88-7E79ECD9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38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6639-E1AB-F67C-673B-7CFD37FD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81402-48F4-ABC7-1D56-01A1A155E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1327C-A9BB-E907-C6F7-64DFA774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8D4B7-EED7-9054-FBF5-97B441C2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C6D34-3A4E-B40D-7EED-59E3DF32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E3D5E-6B34-E4BB-46D8-80A2E32F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82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8576-B84D-68F7-7255-0801B72F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EDA20-9C1C-9FAA-5D71-9E15C6ED6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1CDDA-D5EB-236C-FD02-4E7B00014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9D4CB-06DD-7A8C-FB40-D9FA5FBF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FA5EE-0D51-4DAE-1F45-944A8471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E6903-D88A-F041-EFE5-0F73403A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2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A8901-8D72-3BDE-8C93-3BEFF5BC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AFF-2734-04F2-831E-D316B81D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A8839-DC8D-B59A-17E9-C13AEFF1E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A3F73-A46C-44DE-867A-CD0B569F807B}" type="datetimeFigureOut">
              <a:rPr lang="cs-CZ" smtClean="0"/>
              <a:pPr/>
              <a:t>17.04.2025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DF403-AB8D-DF8C-AB97-A0DAEF7F3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2847F-1725-7133-CF9A-D02B6CDD7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613D8-B66E-46BC-AC1E-29852F6F57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1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.upol.cz/soubory/studium/e-ucebnice/978-80-244-3897-9.pdf" TargetMode="External"/><Relationship Id="rId2" Type="http://schemas.openxmlformats.org/officeDocument/2006/relationships/hyperlink" Target="https://www.mzv.cz/paris/cz/vzajemne_vztahy/francouzska_zamorska_uzemi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uters.com/world/europe/cyclone-slams-into-frances-mayotte-archipelago-killing-least-11-2024-12-15/" TargetMode="External"/><Relationship Id="rId4" Type="http://schemas.openxmlformats.org/officeDocument/2006/relationships/hyperlink" Target="https://www.idnes.cz/zpravy/zahranicni/mayotte-cyklon-chido-francie.A241215_182022_zahranicni_b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C31C0-91B9-59CA-3A9E-58B8DB820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rcRect l="20114" r="18554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34C62-92CD-8E26-C990-B19FA7024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Mayotte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14A27-AD7D-5988-1BE1-DBF32B1FD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Vostárková</a:t>
            </a:r>
          </a:p>
        </p:txBody>
      </p:sp>
    </p:spTree>
    <p:extLst>
      <p:ext uri="{BB962C8B-B14F-4D97-AF65-F5344CB8AC3E}">
        <p14:creationId xmlns:p14="http://schemas.microsoft.com/office/powerpoint/2010/main" val="3057105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9" name="Rectangle 718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Geografické informace</a:t>
            </a:r>
          </a:p>
        </p:txBody>
      </p:sp>
      <p:sp>
        <p:nvSpPr>
          <p:cNvPr id="719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dirty="0"/>
              <a:t>Mayotte je francouzské zámořské území v Indickém oceánu, ležící mezi severozápadním Madagaskarem a severní částí Mosambiku, východně od Komorského souostroví.​</a:t>
            </a:r>
          </a:p>
          <a:p>
            <a:r>
              <a:rPr lang="cs-CZ" sz="2200" dirty="0"/>
              <a:t>Hlavními ostrovy jsou Grande-</a:t>
            </a:r>
            <a:r>
              <a:rPr lang="cs-CZ" sz="2200" dirty="0" err="1"/>
              <a:t>Terre</a:t>
            </a:r>
            <a:r>
              <a:rPr lang="cs-CZ" sz="2200" dirty="0"/>
              <a:t> (</a:t>
            </a:r>
            <a:r>
              <a:rPr lang="cs-CZ" sz="2200" dirty="0" err="1"/>
              <a:t>Mahoré</a:t>
            </a:r>
            <a:r>
              <a:rPr lang="cs-CZ" sz="2200" dirty="0"/>
              <a:t>) a Petite-</a:t>
            </a:r>
            <a:r>
              <a:rPr lang="cs-CZ" sz="2200" dirty="0" err="1"/>
              <a:t>Terre</a:t>
            </a:r>
            <a:r>
              <a:rPr lang="cs-CZ" sz="2200" dirty="0"/>
              <a:t> (</a:t>
            </a:r>
            <a:r>
              <a:rPr lang="cs-CZ" sz="2200" dirty="0" err="1"/>
              <a:t>Pamanzi</a:t>
            </a:r>
            <a:r>
              <a:rPr lang="cs-CZ" sz="2200" dirty="0"/>
              <a:t>), obklopené několika menšími ostrůvky.​</a:t>
            </a:r>
          </a:p>
          <a:p>
            <a:r>
              <a:rPr lang="cs-CZ" sz="2200" b="1" dirty="0"/>
              <a:t>Rozloha</a:t>
            </a:r>
            <a:r>
              <a:rPr lang="cs-CZ" sz="2200" dirty="0"/>
              <a:t>: Přibližně 374 km².​</a:t>
            </a:r>
          </a:p>
          <a:p>
            <a:r>
              <a:rPr lang="cs-CZ" sz="2200" b="1" dirty="0"/>
              <a:t>Hlavní město</a:t>
            </a:r>
            <a:r>
              <a:rPr lang="cs-CZ" sz="2200" dirty="0"/>
              <a:t>: </a:t>
            </a:r>
            <a:r>
              <a:rPr lang="cs-CZ" sz="2200" dirty="0" err="1"/>
              <a:t>Mamoudzou</a:t>
            </a:r>
            <a:r>
              <a:rPr lang="cs-CZ" sz="2200" dirty="0"/>
              <a:t>.</a:t>
            </a:r>
          </a:p>
          <a:p>
            <a:endParaRPr lang="cs-CZ" sz="2200" dirty="0"/>
          </a:p>
        </p:txBody>
      </p:sp>
      <p:pic>
        <p:nvPicPr>
          <p:cNvPr id="7170" name="Picture 2" descr="Mayotte Map, Geographical features of Mayotte of the Caribbean ..."/>
          <p:cNvPicPr>
            <a:picLocks noChangeAspect="1" noChangeArrowheads="1"/>
          </p:cNvPicPr>
          <p:nvPr/>
        </p:nvPicPr>
        <p:blipFill>
          <a:blip r:embed="rId2" cstate="print"/>
          <a:srcRect l="185" r="8179"/>
          <a:stretch/>
        </p:blipFill>
        <p:spPr bwMode="auto">
          <a:xfrm>
            <a:off x="7605055" y="1993491"/>
            <a:ext cx="3940238" cy="409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Politické a historické informace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b="1" dirty="0"/>
              <a:t>Koloniální historie</a:t>
            </a:r>
            <a:r>
              <a:rPr lang="cs-CZ" sz="2200" dirty="0"/>
              <a:t>: V roce 1841 prodal sultán </a:t>
            </a:r>
            <a:r>
              <a:rPr lang="cs-CZ" sz="2200" dirty="0" err="1"/>
              <a:t>Andriantsoly</a:t>
            </a:r>
            <a:r>
              <a:rPr lang="cs-CZ" sz="2200" dirty="0"/>
              <a:t> ostrov Mayotte Francii. Zatímco ostatní ostrovy Komorského souostroví získaly nezávislost v roce 1975, Mayotte se rozhodla zůstat součástí Francie. ​</a:t>
            </a:r>
          </a:p>
          <a:p>
            <a:endParaRPr lang="cs-CZ" sz="2200" b="1" dirty="0"/>
          </a:p>
          <a:p>
            <a:r>
              <a:rPr lang="cs-CZ" sz="2200" b="1" dirty="0"/>
              <a:t>Současný status</a:t>
            </a:r>
            <a:r>
              <a:rPr lang="cs-CZ" sz="2200" dirty="0"/>
              <a:t>: Po referendu v roce 2009, kde 95,5 % obyvatel hlasovalo pro změnu statusu, se Mayotte stala 101. francouzským departementem dne 31. března 2011. Od 1. ledna 2014 je také nejvzdálenějším regionem Evropské unie. ​</a:t>
            </a:r>
          </a:p>
          <a:p>
            <a:endParaRPr lang="cs-CZ" sz="2200" b="1" dirty="0"/>
          </a:p>
          <a:p>
            <a:r>
              <a:rPr lang="cs-CZ" sz="2200" b="1" dirty="0"/>
              <a:t>Správa</a:t>
            </a:r>
            <a:r>
              <a:rPr lang="cs-CZ" sz="2200" dirty="0"/>
              <a:t>: Mayotte má vlastní Departementální radu (</a:t>
            </a:r>
            <a:r>
              <a:rPr lang="cs-CZ" sz="2200" dirty="0" err="1"/>
              <a:t>Conseil</a:t>
            </a:r>
            <a:r>
              <a:rPr lang="cs-CZ" sz="2200" dirty="0"/>
              <a:t> </a:t>
            </a:r>
            <a:r>
              <a:rPr lang="cs-CZ" sz="2200" dirty="0" err="1"/>
              <a:t>départemental</a:t>
            </a:r>
            <a:r>
              <a:rPr lang="cs-CZ" sz="2200" dirty="0"/>
              <a:t>), která funguje jako místní samospráva, ale výkonnou moc vykonává francouzská vláda. Ostrov má také zastoupení ve francouzském parlamentu. </a:t>
            </a:r>
          </a:p>
          <a:p>
            <a:endParaRPr lang="cs-CZ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Demografické informace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/>
          </a:bodyPr>
          <a:lstStyle/>
          <a:p>
            <a:r>
              <a:rPr lang="cs-CZ" sz="2200" b="1" dirty="0"/>
              <a:t>Počet obyvatel</a:t>
            </a:r>
            <a:r>
              <a:rPr lang="cs-CZ" sz="2200" dirty="0"/>
              <a:t>: K prosinci 2024 žilo na Mayotte přibližně 321 000 obyvatel</a:t>
            </a:r>
            <a:r>
              <a:rPr lang="cs-CZ" sz="2200"/>
              <a:t>. </a:t>
            </a:r>
            <a:endParaRPr lang="cs-CZ" sz="2200" dirty="0"/>
          </a:p>
          <a:p>
            <a:r>
              <a:rPr lang="cs-CZ" sz="2200" b="1" dirty="0"/>
              <a:t>Věková struktura</a:t>
            </a:r>
            <a:r>
              <a:rPr lang="cs-CZ" sz="2200" dirty="0"/>
              <a:t>: Polovina populace je mladší než 17 let.​</a:t>
            </a:r>
          </a:p>
          <a:p>
            <a:r>
              <a:rPr lang="cs-CZ" sz="2200" b="1" dirty="0"/>
              <a:t>Migrace:</a:t>
            </a:r>
            <a:r>
              <a:rPr lang="cs-CZ" sz="2200" dirty="0"/>
              <a:t> Přibližně 48 % obyvatel jsou cizinci, převážně z Komorského svazu a Madagaskaru.​</a:t>
            </a:r>
          </a:p>
          <a:p>
            <a:r>
              <a:rPr lang="cs-CZ" sz="2200" b="1" dirty="0"/>
              <a:t>Jazyky</a:t>
            </a:r>
            <a:r>
              <a:rPr lang="cs-CZ" sz="2200" dirty="0"/>
              <a:t>: Oficiálním jazykem je francouzština. Místními jazyky jsou </a:t>
            </a:r>
            <a:r>
              <a:rPr lang="cs-CZ" sz="2200" dirty="0" err="1"/>
              <a:t>shimaoré</a:t>
            </a:r>
            <a:r>
              <a:rPr lang="cs-CZ" sz="2200" dirty="0"/>
              <a:t> (dialekt </a:t>
            </a:r>
            <a:r>
              <a:rPr lang="cs-CZ" sz="2200" dirty="0" err="1"/>
              <a:t>komorštiny</a:t>
            </a:r>
            <a:r>
              <a:rPr lang="cs-CZ" sz="2200" dirty="0"/>
              <a:t>) a </a:t>
            </a:r>
            <a:r>
              <a:rPr lang="cs-CZ" sz="2200" dirty="0" err="1"/>
              <a:t>kibushi</a:t>
            </a:r>
            <a:r>
              <a:rPr lang="cs-CZ" sz="2200" dirty="0"/>
              <a:t> (</a:t>
            </a:r>
            <a:r>
              <a:rPr lang="cs-CZ" sz="2200" dirty="0" err="1"/>
              <a:t>malgašský</a:t>
            </a:r>
            <a:r>
              <a:rPr lang="cs-CZ" sz="2200" dirty="0"/>
              <a:t> dialekt). </a:t>
            </a:r>
          </a:p>
          <a:p>
            <a:endParaRPr lang="cs-CZ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F37B3-02BC-2EF7-EA1B-7654045C5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96455"/>
            <a:ext cx="5458968" cy="34650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Etnické složení a náboženství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b="1" dirty="0"/>
              <a:t>Etnické skupiny</a:t>
            </a:r>
            <a:r>
              <a:rPr lang="cs-CZ" sz="2200" dirty="0"/>
              <a:t>: Většina obyvatel má komorské, </a:t>
            </a:r>
            <a:r>
              <a:rPr lang="cs-CZ" sz="2200" dirty="0" err="1"/>
              <a:t>malgašské</a:t>
            </a:r>
            <a:r>
              <a:rPr lang="cs-CZ" sz="2200" dirty="0"/>
              <a:t> a africké kořeny.​</a:t>
            </a:r>
          </a:p>
          <a:p>
            <a:r>
              <a:rPr lang="cs-CZ" sz="2200" b="1" dirty="0"/>
              <a:t>Náboženství</a:t>
            </a:r>
            <a:r>
              <a:rPr lang="cs-CZ" sz="2200" dirty="0"/>
              <a:t>: Přibližně 97 % populace jsou muslimové, zbytek tvoří křesťané, převážně katolíci. </a:t>
            </a:r>
          </a:p>
          <a:p>
            <a:endParaRPr lang="cs-CZ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1BDC8-90D7-B82F-72F4-C95D9ABD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59303"/>
            <a:ext cx="5458968" cy="3739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5000"/>
              <a:t>Právní status a vztah k EU</a:t>
            </a:r>
            <a:endParaRPr lang="cs-CZ" sz="50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b="1"/>
              <a:t>Právní systém</a:t>
            </a:r>
            <a:r>
              <a:rPr lang="cs-CZ" sz="2200"/>
              <a:t>: Mayotte postupně přechází na francouzský občanský zákoník, čímž nahrazuje tradiční islámské právo.​</a:t>
            </a:r>
          </a:p>
          <a:p>
            <a:r>
              <a:rPr lang="cs-CZ" sz="2200" b="1"/>
              <a:t>Měna</a:t>
            </a:r>
            <a:r>
              <a:rPr lang="cs-CZ" sz="2200"/>
              <a:t>: Euro (€).​</a:t>
            </a:r>
          </a:p>
          <a:p>
            <a:r>
              <a:rPr lang="cs-CZ" sz="2200" b="1"/>
              <a:t>Vztah k EU</a:t>
            </a:r>
            <a:r>
              <a:rPr lang="cs-CZ" sz="2200"/>
              <a:t>: Jako nejvzdálenější region EU je Mayotte součástí vnitřního trhu EU. Není však součástí Schengenského prostoru. </a:t>
            </a:r>
          </a:p>
          <a:p>
            <a:endParaRPr lang="cs-CZ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60679-362F-B8A9-4149-1E084C57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Hnutí za nezávislost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700" b="1" dirty="0"/>
              <a:t>Komorský svaz</a:t>
            </a:r>
            <a:r>
              <a:rPr lang="cs-CZ" sz="1700" dirty="0"/>
              <a:t>: Stále si nárokuje Mayotte jako součást svého území a kritizuje francouzskou přítomnost na ostrově. V roce 1976 Francie vetovala rezoluci OSN, která měla uznat suverenitu Komor nad Mayotte. ​</a:t>
            </a:r>
          </a:p>
          <a:p>
            <a:r>
              <a:rPr lang="cs-CZ" sz="1700" b="1" dirty="0"/>
              <a:t>Místní obyvatelstvo</a:t>
            </a:r>
            <a:r>
              <a:rPr lang="cs-CZ" sz="1700" dirty="0"/>
              <a:t>: Většina obyvatel podporuje setrvání pod francouzskou správou kvůli vyšší životní úrovni a sociálním výhodám.</a:t>
            </a:r>
          </a:p>
          <a:p>
            <a:r>
              <a:rPr lang="cs-CZ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Cyklón </a:t>
            </a:r>
            <a:r>
              <a:rPr lang="cs-CZ" sz="17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Chido</a:t>
            </a:r>
            <a:r>
              <a:rPr lang="cs-CZ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(prosinec 2024)</a:t>
            </a:r>
            <a:r>
              <a:rPr lang="cs-CZ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Nejničivější bouře za posledních 90 let, způsobila rozsáhlé škody a stovky obětí.</a:t>
            </a:r>
            <a:endParaRPr lang="cs-CZ" sz="1700" dirty="0"/>
          </a:p>
        </p:txBody>
      </p:sp>
      <p:pic>
        <p:nvPicPr>
          <p:cNvPr id="4" name="Picture 3" descr="A boat in the water&#10;&#10;AI-generated content may be incorrect.">
            <a:extLst>
              <a:ext uri="{FF2B5EF4-FFF2-40B4-BE49-F238E27FC236}">
                <a16:creationId xmlns:a16="http://schemas.microsoft.com/office/drawing/2014/main" id="{F4FD8716-3D3A-F4EE-296D-2E6E68EA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  <a:solidFill>
            <a:srgbClr val="FEEDDA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Zdroje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/>
              <a:t>MINISTERSTVO ZAHRANIČNÍCH VĚCÍ ČR. </a:t>
            </a:r>
            <a:r>
              <a:rPr lang="cs-CZ" sz="2000" i="1"/>
              <a:t>Francouzská zámořská území</a:t>
            </a:r>
            <a:r>
              <a:rPr lang="cs-CZ" sz="2000"/>
              <a:t> [online]. Zastupitelský úřad ČR v Paříži, 2024 [cit. 2025-04-14]. Dostupné z: </a:t>
            </a:r>
            <a:r>
              <a:rPr lang="cs-CZ" sz="2000">
                <a:hlinkClick r:id="rId2"/>
              </a:rPr>
              <a:t>https://www.mzv.cz/paris/cz/vzajemne_vztahy/francouzska_zamorska_uzemi/index.html</a:t>
            </a:r>
            <a:endParaRPr lang="cs-CZ" sz="2000"/>
          </a:p>
          <a:p>
            <a:r>
              <a:rPr lang="cs-CZ" sz="2000"/>
              <a:t>VALENTA, Vladimír et al. </a:t>
            </a:r>
            <a:r>
              <a:rPr lang="cs-CZ" sz="2000" i="1"/>
              <a:t>Regionální geografie Afriky</a:t>
            </a:r>
            <a:r>
              <a:rPr lang="cs-CZ" sz="2000"/>
              <a:t> [online]. Olomouc: Univerzita Palackého v Olomouci, 2015 [cit. 2025-04-14]. ISBN 978-80-244-3897-9. Dostupné z: </a:t>
            </a:r>
            <a:r>
              <a:rPr lang="cs-CZ" sz="2000">
                <a:hlinkClick r:id="rId3"/>
              </a:rPr>
              <a:t>https://geography.upol.cz/soubory/studium/e-ucebnice/978-80-244-3897-9.pdf</a:t>
            </a:r>
            <a:endParaRPr lang="cs-CZ" sz="2000"/>
          </a:p>
          <a:p>
            <a:r>
              <a:rPr lang="cs-CZ" sz="2000"/>
              <a:t>iDNES.cz. </a:t>
            </a:r>
            <a:r>
              <a:rPr lang="cs-CZ" sz="2000" i="1"/>
              <a:t>Cyklon Chido zabil na ostrově Mayotte až tisíce lidí, oznámil místní prefekt</a:t>
            </a:r>
            <a:r>
              <a:rPr lang="cs-CZ" sz="2000"/>
              <a:t> [online]. 2024-12-15 [cit. 2025-04-14]. Dostupné z: </a:t>
            </a:r>
            <a:r>
              <a:rPr lang="cs-CZ" sz="2000">
                <a:hlinkClick r:id="rId4"/>
              </a:rPr>
              <a:t>https://www.idnes.cz/zpravy/zahranicni/mayotte-cyklon-chido-francie.A241215_182022_zahranicni_bro</a:t>
            </a:r>
            <a:endParaRPr lang="cs-CZ" sz="2000"/>
          </a:p>
          <a:p>
            <a:r>
              <a:rPr lang="cs-CZ" sz="2000"/>
              <a:t>REUTERS. </a:t>
            </a:r>
            <a:r>
              <a:rPr lang="cs-CZ" sz="2000" i="1"/>
              <a:t>Cyclone slams into France’s Mayotte archipelago, killing at least 11</a:t>
            </a:r>
            <a:r>
              <a:rPr lang="cs-CZ" sz="2000"/>
              <a:t> [online]. Reuters, 2024-12-15 [cit. 2025-04-14]. Dostupné z: </a:t>
            </a:r>
            <a:r>
              <a:rPr lang="cs-CZ" sz="2000">
                <a:hlinkClick r:id="rId5"/>
              </a:rPr>
              <a:t>https://www.reuters.com/world/europe/cyclone-slams-into-frances-mayotte-archipelago-killing-least-11-2024-12-15/</a:t>
            </a:r>
            <a:endParaRPr lang="cs-CZ" sz="2000"/>
          </a:p>
          <a:p>
            <a:pPr>
              <a:buNone/>
            </a:pPr>
            <a:endParaRPr lang="cs-CZ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Mayotte</vt:lpstr>
      <vt:lpstr>Geografické informace</vt:lpstr>
      <vt:lpstr>Politické a historické informace</vt:lpstr>
      <vt:lpstr>Demografické informace</vt:lpstr>
      <vt:lpstr>Etnické složení a náboženství</vt:lpstr>
      <vt:lpstr>Právní status a vztah k EU</vt:lpstr>
      <vt:lpstr>Hnutí za nezávislost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Mayotte</dc:title>
  <dc:creator>Eva Vostárková, Vodafone</dc:creator>
  <cp:lastModifiedBy>Eva Vostárková, Vodafone</cp:lastModifiedBy>
  <cp:revision>4</cp:revision>
  <dcterms:created xsi:type="dcterms:W3CDTF">2025-04-08T09:27:19Z</dcterms:created>
  <dcterms:modified xsi:type="dcterms:W3CDTF">2025-04-17T17:14:28Z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da11e7-ad83-4459-98c6-12a88e2eac78_Enabled">
    <vt:lpwstr>true</vt:lpwstr>
  </property>
  <property fmtid="{D5CDD505-2E9C-101B-9397-08002B2CF9AE}" pid="3" name="MSIP_Label_17da11e7-ad83-4459-98c6-12a88e2eac78_SetDate">
    <vt:lpwstr>2025-04-14T08:54:10Z</vt:lpwstr>
  </property>
  <property fmtid="{D5CDD505-2E9C-101B-9397-08002B2CF9AE}" pid="4" name="MSIP_Label_17da11e7-ad83-4459-98c6-12a88e2eac78_Method">
    <vt:lpwstr>Privileged</vt:lpwstr>
  </property>
  <property fmtid="{D5CDD505-2E9C-101B-9397-08002B2CF9AE}" pid="5" name="MSIP_Label_17da11e7-ad83-4459-98c6-12a88e2eac78_Name">
    <vt:lpwstr>17da11e7-ad83-4459-98c6-12a88e2eac78</vt:lpwstr>
  </property>
  <property fmtid="{D5CDD505-2E9C-101B-9397-08002B2CF9AE}" pid="6" name="MSIP_Label_17da11e7-ad83-4459-98c6-12a88e2eac78_SiteId">
    <vt:lpwstr>68283f3b-8487-4c86-adb3-a5228f18b893</vt:lpwstr>
  </property>
  <property fmtid="{D5CDD505-2E9C-101B-9397-08002B2CF9AE}" pid="7" name="MSIP_Label_17da11e7-ad83-4459-98c6-12a88e2eac78_ActionId">
    <vt:lpwstr>fd27eb85-b28d-4bc7-98d0-f7727423c5ea</vt:lpwstr>
  </property>
  <property fmtid="{D5CDD505-2E9C-101B-9397-08002B2CF9AE}" pid="8" name="MSIP_Label_17da11e7-ad83-4459-98c6-12a88e2eac78_ContentBits">
    <vt:lpwstr>0</vt:lpwstr>
  </property>
  <property fmtid="{D5CDD505-2E9C-101B-9397-08002B2CF9AE}" pid="9" name="MSIP_Label_17da11e7-ad83-4459-98c6-12a88e2eac78_Tag">
    <vt:lpwstr>10, 0, 1, 1</vt:lpwstr>
  </property>
</Properties>
</file>