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7F6862-8C06-EA5F-FD46-5061DE07F5DE}" v="24" dt="2025-04-15T12:14:57.250"/>
    <p1510:client id="{5E9B3064-6B25-27EA-4859-9B548D0576FB}" v="96" dt="2025-04-16T09:45:35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čková Kateřina (S-PEF)" userId="S::xbock002@studenti.czu.cz::87a9ed7c-3d73-4b05-a91b-25f3b534219e" providerId="AD" clId="Web-{6831B9E7-5E8A-75C1-92D4-5BEC34E611E2}"/>
    <pc:docChg chg="addSld modSld">
      <pc:chgData name="Bočková Kateřina (S-PEF)" userId="S::xbock002@studenti.czu.cz::87a9ed7c-3d73-4b05-a91b-25f3b534219e" providerId="AD" clId="Web-{6831B9E7-5E8A-75C1-92D4-5BEC34E611E2}" dt="2025-04-12T19:07:53.561" v="615" actId="20577"/>
      <pc:docMkLst>
        <pc:docMk/>
      </pc:docMkLst>
      <pc:sldChg chg="modSp">
        <pc:chgData name="Bočková Kateřina (S-PEF)" userId="S::xbock002@studenti.czu.cz::87a9ed7c-3d73-4b05-a91b-25f3b534219e" providerId="AD" clId="Web-{6831B9E7-5E8A-75C1-92D4-5BEC34E611E2}" dt="2025-04-12T16:47:01.093" v="10" actId="20577"/>
        <pc:sldMkLst>
          <pc:docMk/>
          <pc:sldMk cId="3799523001" sldId="256"/>
        </pc:sldMkLst>
        <pc:spChg chg="mod">
          <ac:chgData name="Bočková Kateřina (S-PEF)" userId="S::xbock002@studenti.czu.cz::87a9ed7c-3d73-4b05-a91b-25f3b534219e" providerId="AD" clId="Web-{6831B9E7-5E8A-75C1-92D4-5BEC34E611E2}" dt="2025-04-12T16:46:53.827" v="8" actId="20577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Bočková Kateřina (S-PEF)" userId="S::xbock002@studenti.czu.cz::87a9ed7c-3d73-4b05-a91b-25f3b534219e" providerId="AD" clId="Web-{6831B9E7-5E8A-75C1-92D4-5BEC34E611E2}" dt="2025-04-12T16:47:01.093" v="10" actId="20577"/>
          <ac:spMkLst>
            <pc:docMk/>
            <pc:sldMk cId="3799523001" sldId="256"/>
            <ac:spMk id="3" creationId="{00000000-0000-0000-0000-000000000000}"/>
          </ac:spMkLst>
        </pc:spChg>
      </pc:sldChg>
      <pc:sldChg chg="addSp delSp modSp new">
        <pc:chgData name="Bočková Kateřina (S-PEF)" userId="S::xbock002@studenti.czu.cz::87a9ed7c-3d73-4b05-a91b-25f3b534219e" providerId="AD" clId="Web-{6831B9E7-5E8A-75C1-92D4-5BEC34E611E2}" dt="2025-04-12T18:13:48.920" v="152" actId="14100"/>
        <pc:sldMkLst>
          <pc:docMk/>
          <pc:sldMk cId="3717678609" sldId="257"/>
        </pc:sldMkLst>
        <pc:spChg chg="mod">
          <ac:chgData name="Bočková Kateřina (S-PEF)" userId="S::xbock002@studenti.czu.cz::87a9ed7c-3d73-4b05-a91b-25f3b534219e" providerId="AD" clId="Web-{6831B9E7-5E8A-75C1-92D4-5BEC34E611E2}" dt="2025-04-12T18:07:04.997" v="17" actId="20577"/>
          <ac:spMkLst>
            <pc:docMk/>
            <pc:sldMk cId="3717678609" sldId="257"/>
            <ac:spMk id="2" creationId="{4ABF8B11-52BD-D9C3-7E9C-4804C2BB1887}"/>
          </ac:spMkLst>
        </pc:spChg>
        <pc:spChg chg="add mod">
          <ac:chgData name="Bočková Kateřina (S-PEF)" userId="S::xbock002@studenti.czu.cz::87a9ed7c-3d73-4b05-a91b-25f3b534219e" providerId="AD" clId="Web-{6831B9E7-5E8A-75C1-92D4-5BEC34E611E2}" dt="2025-04-12T18:13:20.904" v="146" actId="20577"/>
          <ac:spMkLst>
            <pc:docMk/>
            <pc:sldMk cId="3717678609" sldId="257"/>
            <ac:spMk id="3" creationId="{396041E4-2D31-E448-441A-47D14BA19123}"/>
          </ac:spMkLst>
        </pc:spChg>
        <pc:spChg chg="del">
          <ac:chgData name="Bočková Kateřina (S-PEF)" userId="S::xbock002@studenti.czu.cz::87a9ed7c-3d73-4b05-a91b-25f3b534219e" providerId="AD" clId="Web-{6831B9E7-5E8A-75C1-92D4-5BEC34E611E2}" dt="2025-04-12T16:48:44.293" v="12"/>
          <ac:spMkLst>
            <pc:docMk/>
            <pc:sldMk cId="3717678609" sldId="257"/>
            <ac:spMk id="3" creationId="{B95ED4C0-27B8-2B2A-C7EF-531CC9C957D8}"/>
          </ac:spMkLst>
        </pc:spChg>
        <pc:picChg chg="add mod ord">
          <ac:chgData name="Bočková Kateřina (S-PEF)" userId="S::xbock002@studenti.czu.cz::87a9ed7c-3d73-4b05-a91b-25f3b534219e" providerId="AD" clId="Web-{6831B9E7-5E8A-75C1-92D4-5BEC34E611E2}" dt="2025-04-12T18:13:42.201" v="151" actId="1076"/>
          <ac:picMkLst>
            <pc:docMk/>
            <pc:sldMk cId="3717678609" sldId="257"/>
            <ac:picMk id="4" creationId="{37E47713-0032-CF25-5B9B-E165B7486A2F}"/>
          </ac:picMkLst>
        </pc:picChg>
        <pc:picChg chg="add mod">
          <ac:chgData name="Bočková Kateřina (S-PEF)" userId="S::xbock002@studenti.czu.cz::87a9ed7c-3d73-4b05-a91b-25f3b534219e" providerId="AD" clId="Web-{6831B9E7-5E8A-75C1-92D4-5BEC34E611E2}" dt="2025-04-12T18:13:48.920" v="152" actId="14100"/>
          <ac:picMkLst>
            <pc:docMk/>
            <pc:sldMk cId="3717678609" sldId="257"/>
            <ac:picMk id="5" creationId="{AF159792-D548-15AD-AA31-1EEE785C0F17}"/>
          </ac:picMkLst>
        </pc:picChg>
      </pc:sldChg>
      <pc:sldChg chg="modSp new">
        <pc:chgData name="Bočková Kateřina (S-PEF)" userId="S::xbock002@studenti.czu.cz::87a9ed7c-3d73-4b05-a91b-25f3b534219e" providerId="AD" clId="Web-{6831B9E7-5E8A-75C1-92D4-5BEC34E611E2}" dt="2025-04-12T18:20:48.118" v="335" actId="20577"/>
        <pc:sldMkLst>
          <pc:docMk/>
          <pc:sldMk cId="175763329" sldId="258"/>
        </pc:sldMkLst>
        <pc:spChg chg="mod">
          <ac:chgData name="Bočková Kateřina (S-PEF)" userId="S::xbock002@studenti.czu.cz::87a9ed7c-3d73-4b05-a91b-25f3b534219e" providerId="AD" clId="Web-{6831B9E7-5E8A-75C1-92D4-5BEC34E611E2}" dt="2025-04-12T18:15:28.485" v="157" actId="20577"/>
          <ac:spMkLst>
            <pc:docMk/>
            <pc:sldMk cId="175763329" sldId="258"/>
            <ac:spMk id="2" creationId="{A60122DE-A8A7-7423-9ADB-184843626651}"/>
          </ac:spMkLst>
        </pc:spChg>
        <pc:spChg chg="mod">
          <ac:chgData name="Bočková Kateřina (S-PEF)" userId="S::xbock002@studenti.czu.cz::87a9ed7c-3d73-4b05-a91b-25f3b534219e" providerId="AD" clId="Web-{6831B9E7-5E8A-75C1-92D4-5BEC34E611E2}" dt="2025-04-12T18:20:48.118" v="335" actId="20577"/>
          <ac:spMkLst>
            <pc:docMk/>
            <pc:sldMk cId="175763329" sldId="258"/>
            <ac:spMk id="3" creationId="{E783D509-267B-004F-36CD-161AFD9A0CBE}"/>
          </ac:spMkLst>
        </pc:spChg>
      </pc:sldChg>
      <pc:sldChg chg="modSp new">
        <pc:chgData name="Bočková Kateřina (S-PEF)" userId="S::xbock002@studenti.czu.cz::87a9ed7c-3d73-4b05-a91b-25f3b534219e" providerId="AD" clId="Web-{6831B9E7-5E8A-75C1-92D4-5BEC34E611E2}" dt="2025-04-12T18:26:01.813" v="500" actId="20577"/>
        <pc:sldMkLst>
          <pc:docMk/>
          <pc:sldMk cId="3957787363" sldId="259"/>
        </pc:sldMkLst>
        <pc:spChg chg="mod">
          <ac:chgData name="Bočková Kateřina (S-PEF)" userId="S::xbock002@studenti.czu.cz::87a9ed7c-3d73-4b05-a91b-25f3b534219e" providerId="AD" clId="Web-{6831B9E7-5E8A-75C1-92D4-5BEC34E611E2}" dt="2025-04-12T18:26:01.813" v="500" actId="20577"/>
          <ac:spMkLst>
            <pc:docMk/>
            <pc:sldMk cId="3957787363" sldId="259"/>
            <ac:spMk id="2" creationId="{C0AC3BAA-3100-B1A9-1184-7EDAA2346383}"/>
          </ac:spMkLst>
        </pc:spChg>
        <pc:spChg chg="mod">
          <ac:chgData name="Bočková Kateřina (S-PEF)" userId="S::xbock002@studenti.czu.cz::87a9ed7c-3d73-4b05-a91b-25f3b534219e" providerId="AD" clId="Web-{6831B9E7-5E8A-75C1-92D4-5BEC34E611E2}" dt="2025-04-12T18:25:55.376" v="499" actId="20577"/>
          <ac:spMkLst>
            <pc:docMk/>
            <pc:sldMk cId="3957787363" sldId="259"/>
            <ac:spMk id="3" creationId="{BAB71435-E3F8-7F7A-8B79-B607559B36CA}"/>
          </ac:spMkLst>
        </pc:spChg>
      </pc:sldChg>
      <pc:sldChg chg="modSp new">
        <pc:chgData name="Bočková Kateřina (S-PEF)" userId="S::xbock002@studenti.czu.cz::87a9ed7c-3d73-4b05-a91b-25f3b534219e" providerId="AD" clId="Web-{6831B9E7-5E8A-75C1-92D4-5BEC34E611E2}" dt="2025-04-12T18:27:50.472" v="533" actId="20577"/>
        <pc:sldMkLst>
          <pc:docMk/>
          <pc:sldMk cId="2342629679" sldId="260"/>
        </pc:sldMkLst>
        <pc:spChg chg="mod">
          <ac:chgData name="Bočková Kateřina (S-PEF)" userId="S::xbock002@studenti.czu.cz::87a9ed7c-3d73-4b05-a91b-25f3b534219e" providerId="AD" clId="Web-{6831B9E7-5E8A-75C1-92D4-5BEC34E611E2}" dt="2025-04-12T18:26:24.814" v="505" actId="20577"/>
          <ac:spMkLst>
            <pc:docMk/>
            <pc:sldMk cId="2342629679" sldId="260"/>
            <ac:spMk id="2" creationId="{9324F27A-5391-4E51-FDF3-807F1E01848C}"/>
          </ac:spMkLst>
        </pc:spChg>
        <pc:spChg chg="mod">
          <ac:chgData name="Bočková Kateřina (S-PEF)" userId="S::xbock002@studenti.czu.cz::87a9ed7c-3d73-4b05-a91b-25f3b534219e" providerId="AD" clId="Web-{6831B9E7-5E8A-75C1-92D4-5BEC34E611E2}" dt="2025-04-12T18:27:50.472" v="533" actId="20577"/>
          <ac:spMkLst>
            <pc:docMk/>
            <pc:sldMk cId="2342629679" sldId="260"/>
            <ac:spMk id="3" creationId="{0B81A2C9-64B8-A594-7009-87BB42CAAE70}"/>
          </ac:spMkLst>
        </pc:spChg>
      </pc:sldChg>
      <pc:sldChg chg="addSp modSp new">
        <pc:chgData name="Bočková Kateřina (S-PEF)" userId="S::xbock002@studenti.czu.cz::87a9ed7c-3d73-4b05-a91b-25f3b534219e" providerId="AD" clId="Web-{6831B9E7-5E8A-75C1-92D4-5BEC34E611E2}" dt="2025-04-12T19:07:53.561" v="615" actId="20577"/>
        <pc:sldMkLst>
          <pc:docMk/>
          <pc:sldMk cId="2390018754" sldId="261"/>
        </pc:sldMkLst>
        <pc:spChg chg="mod">
          <ac:chgData name="Bočková Kateřina (S-PEF)" userId="S::xbock002@studenti.czu.cz::87a9ed7c-3d73-4b05-a91b-25f3b534219e" providerId="AD" clId="Web-{6831B9E7-5E8A-75C1-92D4-5BEC34E611E2}" dt="2025-04-12T18:28:05.582" v="538" actId="20577"/>
          <ac:spMkLst>
            <pc:docMk/>
            <pc:sldMk cId="2390018754" sldId="261"/>
            <ac:spMk id="2" creationId="{7E11D253-CE77-6665-1C81-34FAF4031F0B}"/>
          </ac:spMkLst>
        </pc:spChg>
        <pc:spChg chg="mod">
          <ac:chgData name="Bočková Kateřina (S-PEF)" userId="S::xbock002@studenti.czu.cz::87a9ed7c-3d73-4b05-a91b-25f3b534219e" providerId="AD" clId="Web-{6831B9E7-5E8A-75C1-92D4-5BEC34E611E2}" dt="2025-04-12T19:07:53.561" v="615" actId="20577"/>
          <ac:spMkLst>
            <pc:docMk/>
            <pc:sldMk cId="2390018754" sldId="261"/>
            <ac:spMk id="3" creationId="{61D499A6-40C1-5EDC-5E67-AFB89C95CE12}"/>
          </ac:spMkLst>
        </pc:spChg>
        <pc:picChg chg="add mod modCrop">
          <ac:chgData name="Bočková Kateřina (S-PEF)" userId="S::xbock002@studenti.czu.cz::87a9ed7c-3d73-4b05-a91b-25f3b534219e" providerId="AD" clId="Web-{6831B9E7-5E8A-75C1-92D4-5BEC34E611E2}" dt="2025-04-12T18:54:22.606" v="604"/>
          <ac:picMkLst>
            <pc:docMk/>
            <pc:sldMk cId="2390018754" sldId="261"/>
            <ac:picMk id="4" creationId="{FCA2ED8F-2994-04FE-5520-FCFB1DBF2B8E}"/>
          </ac:picMkLst>
        </pc:picChg>
        <pc:picChg chg="add mod">
          <ac:chgData name="Bočková Kateřina (S-PEF)" userId="S::xbock002@studenti.czu.cz::87a9ed7c-3d73-4b05-a91b-25f3b534219e" providerId="AD" clId="Web-{6831B9E7-5E8A-75C1-92D4-5BEC34E611E2}" dt="2025-04-12T18:54:24.028" v="605" actId="1076"/>
          <ac:picMkLst>
            <pc:docMk/>
            <pc:sldMk cId="2390018754" sldId="261"/>
            <ac:picMk id="5" creationId="{7DEE5023-4EA4-49E1-27CE-D83DFD464B15}"/>
          </ac:picMkLst>
        </pc:picChg>
      </pc:sldChg>
    </pc:docChg>
  </pc:docChgLst>
  <pc:docChgLst>
    <pc:chgData name="Bočková Kateřina (S-PEF)" userId="S::xbock002@studenti.czu.cz::87a9ed7c-3d73-4b05-a91b-25f3b534219e" providerId="AD" clId="Web-{1D7F6862-8C06-EA5F-FD46-5061DE07F5DE}"/>
    <pc:docChg chg="modSld">
      <pc:chgData name="Bočková Kateřina (S-PEF)" userId="S::xbock002@studenti.czu.cz::87a9ed7c-3d73-4b05-a91b-25f3b534219e" providerId="AD" clId="Web-{1D7F6862-8C06-EA5F-FD46-5061DE07F5DE}" dt="2025-04-15T12:08:15.781" v="10" actId="20577"/>
      <pc:docMkLst>
        <pc:docMk/>
      </pc:docMkLst>
      <pc:sldChg chg="modSp">
        <pc:chgData name="Bočková Kateřina (S-PEF)" userId="S::xbock002@studenti.czu.cz::87a9ed7c-3d73-4b05-a91b-25f3b534219e" providerId="AD" clId="Web-{1D7F6862-8C06-EA5F-FD46-5061DE07F5DE}" dt="2025-04-15T12:07:35.717" v="0" actId="20577"/>
        <pc:sldMkLst>
          <pc:docMk/>
          <pc:sldMk cId="175763329" sldId="258"/>
        </pc:sldMkLst>
        <pc:spChg chg="mod">
          <ac:chgData name="Bočková Kateřina (S-PEF)" userId="S::xbock002@studenti.czu.cz::87a9ed7c-3d73-4b05-a91b-25f3b534219e" providerId="AD" clId="Web-{1D7F6862-8C06-EA5F-FD46-5061DE07F5DE}" dt="2025-04-15T12:07:35.717" v="0" actId="20577"/>
          <ac:spMkLst>
            <pc:docMk/>
            <pc:sldMk cId="175763329" sldId="258"/>
            <ac:spMk id="3" creationId="{E783D509-267B-004F-36CD-161AFD9A0CBE}"/>
          </ac:spMkLst>
        </pc:spChg>
      </pc:sldChg>
      <pc:sldChg chg="modSp">
        <pc:chgData name="Bočková Kateřina (S-PEF)" userId="S::xbock002@studenti.czu.cz::87a9ed7c-3d73-4b05-a91b-25f3b534219e" providerId="AD" clId="Web-{1D7F6862-8C06-EA5F-FD46-5061DE07F5DE}" dt="2025-04-15T12:07:43.780" v="2" actId="20577"/>
        <pc:sldMkLst>
          <pc:docMk/>
          <pc:sldMk cId="3957787363" sldId="259"/>
        </pc:sldMkLst>
        <pc:spChg chg="mod">
          <ac:chgData name="Bočková Kateřina (S-PEF)" userId="S::xbock002@studenti.czu.cz::87a9ed7c-3d73-4b05-a91b-25f3b534219e" providerId="AD" clId="Web-{1D7F6862-8C06-EA5F-FD46-5061DE07F5DE}" dt="2025-04-15T12:07:43.780" v="2" actId="20577"/>
          <ac:spMkLst>
            <pc:docMk/>
            <pc:sldMk cId="3957787363" sldId="259"/>
            <ac:spMk id="3" creationId="{BAB71435-E3F8-7F7A-8B79-B607559B36CA}"/>
          </ac:spMkLst>
        </pc:spChg>
      </pc:sldChg>
      <pc:sldChg chg="modSp">
        <pc:chgData name="Bočková Kateřina (S-PEF)" userId="S::xbock002@studenti.czu.cz::87a9ed7c-3d73-4b05-a91b-25f3b534219e" providerId="AD" clId="Web-{1D7F6862-8C06-EA5F-FD46-5061DE07F5DE}" dt="2025-04-15T12:07:56.531" v="5" actId="20577"/>
        <pc:sldMkLst>
          <pc:docMk/>
          <pc:sldMk cId="2342629679" sldId="260"/>
        </pc:sldMkLst>
        <pc:spChg chg="mod">
          <ac:chgData name="Bočková Kateřina (S-PEF)" userId="S::xbock002@studenti.czu.cz::87a9ed7c-3d73-4b05-a91b-25f3b534219e" providerId="AD" clId="Web-{1D7F6862-8C06-EA5F-FD46-5061DE07F5DE}" dt="2025-04-15T12:07:56.531" v="5" actId="20577"/>
          <ac:spMkLst>
            <pc:docMk/>
            <pc:sldMk cId="2342629679" sldId="260"/>
            <ac:spMk id="3" creationId="{0B81A2C9-64B8-A594-7009-87BB42CAAE70}"/>
          </ac:spMkLst>
        </pc:spChg>
      </pc:sldChg>
      <pc:sldChg chg="modSp">
        <pc:chgData name="Bočková Kateřina (S-PEF)" userId="S::xbock002@studenti.czu.cz::87a9ed7c-3d73-4b05-a91b-25f3b534219e" providerId="AD" clId="Web-{1D7F6862-8C06-EA5F-FD46-5061DE07F5DE}" dt="2025-04-15T12:08:04.343" v="8" actId="20577"/>
        <pc:sldMkLst>
          <pc:docMk/>
          <pc:sldMk cId="2390018754" sldId="261"/>
        </pc:sldMkLst>
        <pc:spChg chg="mod">
          <ac:chgData name="Bočková Kateřina (S-PEF)" userId="S::xbock002@studenti.czu.cz::87a9ed7c-3d73-4b05-a91b-25f3b534219e" providerId="AD" clId="Web-{1D7F6862-8C06-EA5F-FD46-5061DE07F5DE}" dt="2025-04-15T12:08:04.343" v="8" actId="20577"/>
          <ac:spMkLst>
            <pc:docMk/>
            <pc:sldMk cId="2390018754" sldId="261"/>
            <ac:spMk id="3" creationId="{61D499A6-40C1-5EDC-5E67-AFB89C95CE12}"/>
          </ac:spMkLst>
        </pc:spChg>
      </pc:sldChg>
      <pc:sldChg chg="modSp">
        <pc:chgData name="Bočková Kateřina (S-PEF)" userId="S::xbock002@studenti.czu.cz::87a9ed7c-3d73-4b05-a91b-25f3b534219e" providerId="AD" clId="Web-{1D7F6862-8C06-EA5F-FD46-5061DE07F5DE}" dt="2025-04-15T12:08:15.781" v="10" actId="20577"/>
        <pc:sldMkLst>
          <pc:docMk/>
          <pc:sldMk cId="1200899116" sldId="262"/>
        </pc:sldMkLst>
        <pc:spChg chg="mod">
          <ac:chgData name="Bočková Kateřina (S-PEF)" userId="S::xbock002@studenti.czu.cz::87a9ed7c-3d73-4b05-a91b-25f3b534219e" providerId="AD" clId="Web-{1D7F6862-8C06-EA5F-FD46-5061DE07F5DE}" dt="2025-04-15T12:08:15.781" v="10" actId="20577"/>
          <ac:spMkLst>
            <pc:docMk/>
            <pc:sldMk cId="1200899116" sldId="262"/>
            <ac:spMk id="3" creationId="{3EEDEEE3-AA2C-EC65-0BB0-359EA2E4E09A}"/>
          </ac:spMkLst>
        </pc:spChg>
      </pc:sldChg>
    </pc:docChg>
  </pc:docChgLst>
  <pc:docChgLst>
    <pc:chgData name="Bočková Kateřina (S-PEF)" userId="87a9ed7c-3d73-4b05-a91b-25f3b534219e" providerId="ADAL" clId="{5F8898BD-DD1F-AF4B-9054-E9927A2CB9DF}"/>
    <pc:docChg chg="undo redo custSel addSld modSld">
      <pc:chgData name="Bočková Kateřina (S-PEF)" userId="87a9ed7c-3d73-4b05-a91b-25f3b534219e" providerId="ADAL" clId="{5F8898BD-DD1F-AF4B-9054-E9927A2CB9DF}" dt="2025-04-12T19:13:27.214" v="286" actId="26606"/>
      <pc:docMkLst>
        <pc:docMk/>
      </pc:docMkLst>
      <pc:sldChg chg="addSp modSp mod setBg addAnim">
        <pc:chgData name="Bočková Kateřina (S-PEF)" userId="87a9ed7c-3d73-4b05-a91b-25f3b534219e" providerId="ADAL" clId="{5F8898BD-DD1F-AF4B-9054-E9927A2CB9DF}" dt="2025-04-12T18:54:55.973" v="8"/>
        <pc:sldMkLst>
          <pc:docMk/>
          <pc:sldMk cId="3799523001" sldId="256"/>
        </pc:sldMkLst>
        <pc:spChg chg="mod">
          <ac:chgData name="Bočková Kateřina (S-PEF)" userId="87a9ed7c-3d73-4b05-a91b-25f3b534219e" providerId="ADAL" clId="{5F8898BD-DD1F-AF4B-9054-E9927A2CB9DF}" dt="2025-04-12T18:54:55.969" v="6" actId="26606"/>
          <ac:spMkLst>
            <pc:docMk/>
            <pc:sldMk cId="3799523001" sldId="256"/>
            <ac:spMk id="2" creationId="{00000000-0000-0000-0000-000000000000}"/>
          </ac:spMkLst>
        </pc:spChg>
        <pc:spChg chg="mod">
          <ac:chgData name="Bočková Kateřina (S-PEF)" userId="87a9ed7c-3d73-4b05-a91b-25f3b534219e" providerId="ADAL" clId="{5F8898BD-DD1F-AF4B-9054-E9927A2CB9DF}" dt="2025-04-12T18:54:55.969" v="6" actId="26606"/>
          <ac:spMkLst>
            <pc:docMk/>
            <pc:sldMk cId="3799523001" sldId="256"/>
            <ac:spMk id="3" creationId="{00000000-0000-0000-0000-000000000000}"/>
          </ac:spMkLst>
        </pc:spChg>
        <pc:spChg chg="add">
          <ac:chgData name="Bočková Kateřina (S-PEF)" userId="87a9ed7c-3d73-4b05-a91b-25f3b534219e" providerId="ADAL" clId="{5F8898BD-DD1F-AF4B-9054-E9927A2CB9DF}" dt="2025-04-12T18:54:55.969" v="6" actId="26606"/>
          <ac:spMkLst>
            <pc:docMk/>
            <pc:sldMk cId="3799523001" sldId="256"/>
            <ac:spMk id="9" creationId="{25D5C296-F4B1-4AE5-8EEB-9FEB7ED17780}"/>
          </ac:spMkLst>
        </pc:spChg>
        <pc:spChg chg="add">
          <ac:chgData name="Bočková Kateřina (S-PEF)" userId="87a9ed7c-3d73-4b05-a91b-25f3b534219e" providerId="ADAL" clId="{5F8898BD-DD1F-AF4B-9054-E9927A2CB9DF}" dt="2025-04-12T18:54:55.969" v="6" actId="26606"/>
          <ac:spMkLst>
            <pc:docMk/>
            <pc:sldMk cId="3799523001" sldId="256"/>
            <ac:spMk id="11" creationId="{9C1ACE66-194D-48C4-A14A-6933B35283F6}"/>
          </ac:spMkLst>
        </pc:spChg>
        <pc:spChg chg="add">
          <ac:chgData name="Bočková Kateřina (S-PEF)" userId="87a9ed7c-3d73-4b05-a91b-25f3b534219e" providerId="ADAL" clId="{5F8898BD-DD1F-AF4B-9054-E9927A2CB9DF}" dt="2025-04-12T18:54:55.969" v="6" actId="26606"/>
          <ac:spMkLst>
            <pc:docMk/>
            <pc:sldMk cId="3799523001" sldId="256"/>
            <ac:spMk id="13" creationId="{025B886A-7ED1-4B77-819B-76ACBEFB07D0}"/>
          </ac:spMkLst>
        </pc:spChg>
        <pc:picChg chg="add">
          <ac:chgData name="Bočková Kateřina (S-PEF)" userId="87a9ed7c-3d73-4b05-a91b-25f3b534219e" providerId="ADAL" clId="{5F8898BD-DD1F-AF4B-9054-E9927A2CB9DF}" dt="2025-04-12T18:54:55.969" v="6" actId="26606"/>
          <ac:picMkLst>
            <pc:docMk/>
            <pc:sldMk cId="3799523001" sldId="256"/>
            <ac:picMk id="5" creationId="{7E395B4C-96E0-4740-CE3D-F4E962A97A7C}"/>
          </ac:picMkLst>
        </pc:picChg>
      </pc:sldChg>
      <pc:sldChg chg="modSp mod">
        <pc:chgData name="Bočková Kateřina (S-PEF)" userId="87a9ed7c-3d73-4b05-a91b-25f3b534219e" providerId="ADAL" clId="{5F8898BD-DD1F-AF4B-9054-E9927A2CB9DF}" dt="2025-04-12T18:56:41.192" v="28" actId="20577"/>
        <pc:sldMkLst>
          <pc:docMk/>
          <pc:sldMk cId="3717678609" sldId="257"/>
        </pc:sldMkLst>
        <pc:spChg chg="mod">
          <ac:chgData name="Bočková Kateřina (S-PEF)" userId="87a9ed7c-3d73-4b05-a91b-25f3b534219e" providerId="ADAL" clId="{5F8898BD-DD1F-AF4B-9054-E9927A2CB9DF}" dt="2025-04-12T18:55:16.820" v="10" actId="27636"/>
          <ac:spMkLst>
            <pc:docMk/>
            <pc:sldMk cId="3717678609" sldId="257"/>
            <ac:spMk id="2" creationId="{4ABF8B11-52BD-D9C3-7E9C-4804C2BB1887}"/>
          </ac:spMkLst>
        </pc:spChg>
        <pc:spChg chg="mod">
          <ac:chgData name="Bočková Kateřina (S-PEF)" userId="87a9ed7c-3d73-4b05-a91b-25f3b534219e" providerId="ADAL" clId="{5F8898BD-DD1F-AF4B-9054-E9927A2CB9DF}" dt="2025-04-12T18:56:41.192" v="28" actId="20577"/>
          <ac:spMkLst>
            <pc:docMk/>
            <pc:sldMk cId="3717678609" sldId="257"/>
            <ac:spMk id="3" creationId="{396041E4-2D31-E448-441A-47D14BA19123}"/>
          </ac:spMkLst>
        </pc:spChg>
      </pc:sldChg>
      <pc:sldChg chg="modSp mod">
        <pc:chgData name="Bočková Kateřina (S-PEF)" userId="87a9ed7c-3d73-4b05-a91b-25f3b534219e" providerId="ADAL" clId="{5F8898BD-DD1F-AF4B-9054-E9927A2CB9DF}" dt="2025-04-12T18:56:54.236" v="29" actId="20577"/>
        <pc:sldMkLst>
          <pc:docMk/>
          <pc:sldMk cId="175763329" sldId="258"/>
        </pc:sldMkLst>
        <pc:spChg chg="mod">
          <ac:chgData name="Bočková Kateřina (S-PEF)" userId="87a9ed7c-3d73-4b05-a91b-25f3b534219e" providerId="ADAL" clId="{5F8898BD-DD1F-AF4B-9054-E9927A2CB9DF}" dt="2025-04-12T18:54:53.247" v="3"/>
          <ac:spMkLst>
            <pc:docMk/>
            <pc:sldMk cId="175763329" sldId="258"/>
            <ac:spMk id="2" creationId="{A60122DE-A8A7-7423-9ADB-184843626651}"/>
          </ac:spMkLst>
        </pc:spChg>
        <pc:spChg chg="mod">
          <ac:chgData name="Bočková Kateřina (S-PEF)" userId="87a9ed7c-3d73-4b05-a91b-25f3b534219e" providerId="ADAL" clId="{5F8898BD-DD1F-AF4B-9054-E9927A2CB9DF}" dt="2025-04-12T18:56:54.236" v="29" actId="20577"/>
          <ac:spMkLst>
            <pc:docMk/>
            <pc:sldMk cId="175763329" sldId="258"/>
            <ac:spMk id="3" creationId="{E783D509-267B-004F-36CD-161AFD9A0CBE}"/>
          </ac:spMkLst>
        </pc:spChg>
      </pc:sldChg>
      <pc:sldChg chg="modSp mod">
        <pc:chgData name="Bočková Kateřina (S-PEF)" userId="87a9ed7c-3d73-4b05-a91b-25f3b534219e" providerId="ADAL" clId="{5F8898BD-DD1F-AF4B-9054-E9927A2CB9DF}" dt="2025-04-12T19:09:05.847" v="230" actId="20577"/>
        <pc:sldMkLst>
          <pc:docMk/>
          <pc:sldMk cId="3957787363" sldId="259"/>
        </pc:sldMkLst>
        <pc:spChg chg="mod">
          <ac:chgData name="Bočková Kateřina (S-PEF)" userId="87a9ed7c-3d73-4b05-a91b-25f3b534219e" providerId="ADAL" clId="{5F8898BD-DD1F-AF4B-9054-E9927A2CB9DF}" dt="2025-04-12T18:54:53.247" v="3"/>
          <ac:spMkLst>
            <pc:docMk/>
            <pc:sldMk cId="3957787363" sldId="259"/>
            <ac:spMk id="2" creationId="{C0AC3BAA-3100-B1A9-1184-7EDAA2346383}"/>
          </ac:spMkLst>
        </pc:spChg>
        <pc:spChg chg="mod">
          <ac:chgData name="Bočková Kateřina (S-PEF)" userId="87a9ed7c-3d73-4b05-a91b-25f3b534219e" providerId="ADAL" clId="{5F8898BD-DD1F-AF4B-9054-E9927A2CB9DF}" dt="2025-04-12T19:09:05.847" v="230" actId="20577"/>
          <ac:spMkLst>
            <pc:docMk/>
            <pc:sldMk cId="3957787363" sldId="259"/>
            <ac:spMk id="3" creationId="{BAB71435-E3F8-7F7A-8B79-B607559B36CA}"/>
          </ac:spMkLst>
        </pc:spChg>
      </pc:sldChg>
      <pc:sldChg chg="addSp modSp mod">
        <pc:chgData name="Bočková Kateřina (S-PEF)" userId="87a9ed7c-3d73-4b05-a91b-25f3b534219e" providerId="ADAL" clId="{5F8898BD-DD1F-AF4B-9054-E9927A2CB9DF}" dt="2025-04-12T19:00:53.189" v="147" actId="1076"/>
        <pc:sldMkLst>
          <pc:docMk/>
          <pc:sldMk cId="2342629679" sldId="260"/>
        </pc:sldMkLst>
        <pc:spChg chg="mod">
          <ac:chgData name="Bočková Kateřina (S-PEF)" userId="87a9ed7c-3d73-4b05-a91b-25f3b534219e" providerId="ADAL" clId="{5F8898BD-DD1F-AF4B-9054-E9927A2CB9DF}" dt="2025-04-12T18:54:53.247" v="3"/>
          <ac:spMkLst>
            <pc:docMk/>
            <pc:sldMk cId="2342629679" sldId="260"/>
            <ac:spMk id="2" creationId="{9324F27A-5391-4E51-FDF3-807F1E01848C}"/>
          </ac:spMkLst>
        </pc:spChg>
        <pc:spChg chg="mod">
          <ac:chgData name="Bočková Kateřina (S-PEF)" userId="87a9ed7c-3d73-4b05-a91b-25f3b534219e" providerId="ADAL" clId="{5F8898BD-DD1F-AF4B-9054-E9927A2CB9DF}" dt="2025-04-12T18:54:53.247" v="3"/>
          <ac:spMkLst>
            <pc:docMk/>
            <pc:sldMk cId="2342629679" sldId="260"/>
            <ac:spMk id="3" creationId="{0B81A2C9-64B8-A594-7009-87BB42CAAE70}"/>
          </ac:spMkLst>
        </pc:spChg>
        <pc:spChg chg="add mod">
          <ac:chgData name="Bočková Kateřina (S-PEF)" userId="87a9ed7c-3d73-4b05-a91b-25f3b534219e" providerId="ADAL" clId="{5F8898BD-DD1F-AF4B-9054-E9927A2CB9DF}" dt="2025-04-12T19:00:53.189" v="147" actId="1076"/>
          <ac:spMkLst>
            <pc:docMk/>
            <pc:sldMk cId="2342629679" sldId="260"/>
            <ac:spMk id="8" creationId="{E8515F02-E090-9939-F47C-3416BBF1D2A5}"/>
          </ac:spMkLst>
        </pc:spChg>
        <pc:spChg chg="add mod">
          <ac:chgData name="Bočková Kateřina (S-PEF)" userId="87a9ed7c-3d73-4b05-a91b-25f3b534219e" providerId="ADAL" clId="{5F8898BD-DD1F-AF4B-9054-E9927A2CB9DF}" dt="2025-04-12T19:00:31.208" v="121" actId="404"/>
          <ac:spMkLst>
            <pc:docMk/>
            <pc:sldMk cId="2342629679" sldId="260"/>
            <ac:spMk id="10" creationId="{5510F8EF-E2D5-7770-C588-40E9F6B86A8F}"/>
          </ac:spMkLst>
        </pc:spChg>
        <pc:picChg chg="add mod">
          <ac:chgData name="Bočková Kateřina (S-PEF)" userId="87a9ed7c-3d73-4b05-a91b-25f3b534219e" providerId="ADAL" clId="{5F8898BD-DD1F-AF4B-9054-E9927A2CB9DF}" dt="2025-04-12T18:58:17.744" v="33" actId="1076"/>
          <ac:picMkLst>
            <pc:docMk/>
            <pc:sldMk cId="2342629679" sldId="260"/>
            <ac:picMk id="5" creationId="{2BAFF3AB-2F1D-81EA-461D-A1B0D8F9C3A6}"/>
          </ac:picMkLst>
        </pc:picChg>
        <pc:picChg chg="add mod">
          <ac:chgData name="Bočková Kateřina (S-PEF)" userId="87a9ed7c-3d73-4b05-a91b-25f3b534219e" providerId="ADAL" clId="{5F8898BD-DD1F-AF4B-9054-E9927A2CB9DF}" dt="2025-04-12T18:58:56.972" v="40" actId="1076"/>
          <ac:picMkLst>
            <pc:docMk/>
            <pc:sldMk cId="2342629679" sldId="260"/>
            <ac:picMk id="7" creationId="{1CE83EFC-C1FB-31DE-CDF7-E4543DD7A43E}"/>
          </ac:picMkLst>
        </pc:picChg>
      </pc:sldChg>
      <pc:sldChg chg="addSp modSp mod">
        <pc:chgData name="Bočková Kateřina (S-PEF)" userId="87a9ed7c-3d73-4b05-a91b-25f3b534219e" providerId="ADAL" clId="{5F8898BD-DD1F-AF4B-9054-E9927A2CB9DF}" dt="2025-04-12T19:02:41.942" v="196" actId="14100"/>
        <pc:sldMkLst>
          <pc:docMk/>
          <pc:sldMk cId="2390018754" sldId="261"/>
        </pc:sldMkLst>
        <pc:spChg chg="mod">
          <ac:chgData name="Bočková Kateřina (S-PEF)" userId="87a9ed7c-3d73-4b05-a91b-25f3b534219e" providerId="ADAL" clId="{5F8898BD-DD1F-AF4B-9054-E9927A2CB9DF}" dt="2025-04-12T18:54:53.247" v="3"/>
          <ac:spMkLst>
            <pc:docMk/>
            <pc:sldMk cId="2390018754" sldId="261"/>
            <ac:spMk id="2" creationId="{7E11D253-CE77-6665-1C81-34FAF4031F0B}"/>
          </ac:spMkLst>
        </pc:spChg>
        <pc:spChg chg="mod">
          <ac:chgData name="Bočková Kateřina (S-PEF)" userId="87a9ed7c-3d73-4b05-a91b-25f3b534219e" providerId="ADAL" clId="{5F8898BD-DD1F-AF4B-9054-E9927A2CB9DF}" dt="2025-04-12T19:02:35.439" v="192" actId="20577"/>
          <ac:spMkLst>
            <pc:docMk/>
            <pc:sldMk cId="2390018754" sldId="261"/>
            <ac:spMk id="3" creationId="{61D499A6-40C1-5EDC-5E67-AFB89C95CE12}"/>
          </ac:spMkLst>
        </pc:spChg>
        <pc:spChg chg="add mod">
          <ac:chgData name="Bočková Kateřina (S-PEF)" userId="87a9ed7c-3d73-4b05-a91b-25f3b534219e" providerId="ADAL" clId="{5F8898BD-DD1F-AF4B-9054-E9927A2CB9DF}" dt="2025-04-12T19:02:41.942" v="196" actId="14100"/>
          <ac:spMkLst>
            <pc:docMk/>
            <pc:sldMk cId="2390018754" sldId="261"/>
            <ac:spMk id="7" creationId="{47E83551-F343-AAF4-E423-57FBFA22CF4C}"/>
          </ac:spMkLst>
        </pc:spChg>
        <pc:spChg chg="add mod">
          <ac:chgData name="Bočková Kateřina (S-PEF)" userId="87a9ed7c-3d73-4b05-a91b-25f3b534219e" providerId="ADAL" clId="{5F8898BD-DD1F-AF4B-9054-E9927A2CB9DF}" dt="2025-04-12T19:01:52.642" v="191" actId="1076"/>
          <ac:spMkLst>
            <pc:docMk/>
            <pc:sldMk cId="2390018754" sldId="261"/>
            <ac:spMk id="9" creationId="{FF396659-EDE1-C147-BCBC-9F7C9E9DAC32}"/>
          </ac:spMkLst>
        </pc:spChg>
        <pc:picChg chg="mod">
          <ac:chgData name="Bočková Kateřina (S-PEF)" userId="87a9ed7c-3d73-4b05-a91b-25f3b534219e" providerId="ADAL" clId="{5F8898BD-DD1F-AF4B-9054-E9927A2CB9DF}" dt="2025-04-12T19:01:35.415" v="174" actId="1035"/>
          <ac:picMkLst>
            <pc:docMk/>
            <pc:sldMk cId="2390018754" sldId="261"/>
            <ac:picMk id="5" creationId="{7DEE5023-4EA4-49E1-27CE-D83DFD464B15}"/>
          </ac:picMkLst>
        </pc:picChg>
      </pc:sldChg>
      <pc:sldChg chg="modSp new mod">
        <pc:chgData name="Bočková Kateřina (S-PEF)" userId="87a9ed7c-3d73-4b05-a91b-25f3b534219e" providerId="ADAL" clId="{5F8898BD-DD1F-AF4B-9054-E9927A2CB9DF}" dt="2025-04-12T19:11:03.508" v="252" actId="207"/>
        <pc:sldMkLst>
          <pc:docMk/>
          <pc:sldMk cId="1200899116" sldId="262"/>
        </pc:sldMkLst>
        <pc:spChg chg="mod">
          <ac:chgData name="Bočková Kateřina (S-PEF)" userId="87a9ed7c-3d73-4b05-a91b-25f3b534219e" providerId="ADAL" clId="{5F8898BD-DD1F-AF4B-9054-E9927A2CB9DF}" dt="2025-04-12T19:09:48.236" v="238" actId="2711"/>
          <ac:spMkLst>
            <pc:docMk/>
            <pc:sldMk cId="1200899116" sldId="262"/>
            <ac:spMk id="2" creationId="{52C917B4-B1CD-AE39-6B45-AADD3685BEDC}"/>
          </ac:spMkLst>
        </pc:spChg>
        <pc:spChg chg="mod">
          <ac:chgData name="Bočková Kateřina (S-PEF)" userId="87a9ed7c-3d73-4b05-a91b-25f3b534219e" providerId="ADAL" clId="{5F8898BD-DD1F-AF4B-9054-E9927A2CB9DF}" dt="2025-04-12T19:11:03.508" v="252" actId="207"/>
          <ac:spMkLst>
            <pc:docMk/>
            <pc:sldMk cId="1200899116" sldId="262"/>
            <ac:spMk id="3" creationId="{3EEDEEE3-AA2C-EC65-0BB0-359EA2E4E09A}"/>
          </ac:spMkLst>
        </pc:spChg>
      </pc:sldChg>
      <pc:sldChg chg="addSp delSp modSp new mod setBg setClrOvrMap">
        <pc:chgData name="Bočková Kateřina (S-PEF)" userId="87a9ed7c-3d73-4b05-a91b-25f3b534219e" providerId="ADAL" clId="{5F8898BD-DD1F-AF4B-9054-E9927A2CB9DF}" dt="2025-04-12T19:13:27.214" v="286" actId="26606"/>
        <pc:sldMkLst>
          <pc:docMk/>
          <pc:sldMk cId="139440040" sldId="263"/>
        </pc:sldMkLst>
        <pc:spChg chg="mod ord">
          <ac:chgData name="Bočková Kateřina (S-PEF)" userId="87a9ed7c-3d73-4b05-a91b-25f3b534219e" providerId="ADAL" clId="{5F8898BD-DD1F-AF4B-9054-E9927A2CB9DF}" dt="2025-04-12T19:13:27.214" v="286" actId="26606"/>
          <ac:spMkLst>
            <pc:docMk/>
            <pc:sldMk cId="139440040" sldId="263"/>
            <ac:spMk id="2" creationId="{F6CB1DCB-44DE-9D6C-56D1-A055C6F52BF6}"/>
          </ac:spMkLst>
        </pc:spChg>
        <pc:spChg chg="add del">
          <ac:chgData name="Bočková Kateřina (S-PEF)" userId="87a9ed7c-3d73-4b05-a91b-25f3b534219e" providerId="ADAL" clId="{5F8898BD-DD1F-AF4B-9054-E9927A2CB9DF}" dt="2025-04-12T19:13:17.468" v="284" actId="931"/>
          <ac:spMkLst>
            <pc:docMk/>
            <pc:sldMk cId="139440040" sldId="263"/>
            <ac:spMk id="3" creationId="{4052FB3F-F6E6-7081-8510-D1BCE7C56B72}"/>
          </ac:spMkLst>
        </pc:spChg>
        <pc:spChg chg="add del">
          <ac:chgData name="Bočková Kateřina (S-PEF)" userId="87a9ed7c-3d73-4b05-a91b-25f3b534219e" providerId="ADAL" clId="{5F8898BD-DD1F-AF4B-9054-E9927A2CB9DF}" dt="2025-04-12T19:13:27.214" v="286" actId="26606"/>
          <ac:spMkLst>
            <pc:docMk/>
            <pc:sldMk cId="139440040" sldId="263"/>
            <ac:spMk id="7" creationId="{17115F77-2FAE-4CA7-9A7F-10D5F2C8F831}"/>
          </ac:spMkLst>
        </pc:spChg>
        <pc:spChg chg="add del">
          <ac:chgData name="Bočková Kateřina (S-PEF)" userId="87a9ed7c-3d73-4b05-a91b-25f3b534219e" providerId="ADAL" clId="{5F8898BD-DD1F-AF4B-9054-E9927A2CB9DF}" dt="2025-04-12T19:13:27.214" v="286" actId="26606"/>
          <ac:spMkLst>
            <pc:docMk/>
            <pc:sldMk cId="139440040" sldId="263"/>
            <ac:spMk id="8" creationId="{5CD4C046-A04C-46CC-AFA3-6B0621F628C8}"/>
          </ac:spMkLst>
        </pc:spChg>
        <pc:spChg chg="add del">
          <ac:chgData name="Bočková Kateřina (S-PEF)" userId="87a9ed7c-3d73-4b05-a91b-25f3b534219e" providerId="ADAL" clId="{5F8898BD-DD1F-AF4B-9054-E9927A2CB9DF}" dt="2025-04-12T19:13:15.635" v="280" actId="26606"/>
          <ac:spMkLst>
            <pc:docMk/>
            <pc:sldMk cId="139440040" sldId="263"/>
            <ac:spMk id="9" creationId="{95B2ADF3-12F7-8197-1B67-F15E3EEE4ACE}"/>
          </ac:spMkLst>
        </pc:spChg>
        <pc:spChg chg="add del">
          <ac:chgData name="Bočková Kateřina (S-PEF)" userId="87a9ed7c-3d73-4b05-a91b-25f3b534219e" providerId="ADAL" clId="{5F8898BD-DD1F-AF4B-9054-E9927A2CB9DF}" dt="2025-04-12T19:13:12.859" v="278" actId="26606"/>
          <ac:spMkLst>
            <pc:docMk/>
            <pc:sldMk cId="139440040" sldId="263"/>
            <ac:spMk id="10" creationId="{17115F77-2FAE-4CA7-9A7F-10D5F2C8F831}"/>
          </ac:spMkLst>
        </pc:spChg>
        <pc:spChg chg="add del">
          <ac:chgData name="Bočková Kateřina (S-PEF)" userId="87a9ed7c-3d73-4b05-a91b-25f3b534219e" providerId="ADAL" clId="{5F8898BD-DD1F-AF4B-9054-E9927A2CB9DF}" dt="2025-04-12T19:13:27.214" v="286" actId="26606"/>
          <ac:spMkLst>
            <pc:docMk/>
            <pc:sldMk cId="139440040" sldId="263"/>
            <ac:spMk id="11" creationId="{BC512124-0D13-4ED9-80B7-52AE15B6B41F}"/>
          </ac:spMkLst>
        </pc:spChg>
        <pc:spChg chg="add del">
          <ac:chgData name="Bočková Kateřina (S-PEF)" userId="87a9ed7c-3d73-4b05-a91b-25f3b534219e" providerId="ADAL" clId="{5F8898BD-DD1F-AF4B-9054-E9927A2CB9DF}" dt="2025-04-12T19:13:12.859" v="278" actId="26606"/>
          <ac:spMkLst>
            <pc:docMk/>
            <pc:sldMk cId="139440040" sldId="263"/>
            <ac:spMk id="12" creationId="{5CD4C046-A04C-46CC-AFA3-6B0621F628C8}"/>
          </ac:spMkLst>
        </pc:spChg>
        <pc:spChg chg="add del">
          <ac:chgData name="Bočková Kateřina (S-PEF)" userId="87a9ed7c-3d73-4b05-a91b-25f3b534219e" providerId="ADAL" clId="{5F8898BD-DD1F-AF4B-9054-E9927A2CB9DF}" dt="2025-04-12T19:13:12.859" v="278" actId="26606"/>
          <ac:spMkLst>
            <pc:docMk/>
            <pc:sldMk cId="139440040" sldId="263"/>
            <ac:spMk id="14" creationId="{25D5C296-F4B1-4AE5-8EEB-9FEB7ED17780}"/>
          </ac:spMkLst>
        </pc:spChg>
        <pc:spChg chg="add del">
          <ac:chgData name="Bočková Kateřina (S-PEF)" userId="87a9ed7c-3d73-4b05-a91b-25f3b534219e" providerId="ADAL" clId="{5F8898BD-DD1F-AF4B-9054-E9927A2CB9DF}" dt="2025-04-12T19:13:12.859" v="278" actId="26606"/>
          <ac:spMkLst>
            <pc:docMk/>
            <pc:sldMk cId="139440040" sldId="263"/>
            <ac:spMk id="16" creationId="{9C1ACE66-194D-48C4-A14A-6933B35283F6}"/>
          </ac:spMkLst>
        </pc:spChg>
        <pc:spChg chg="add del">
          <ac:chgData name="Bočková Kateřina (S-PEF)" userId="87a9ed7c-3d73-4b05-a91b-25f3b534219e" providerId="ADAL" clId="{5F8898BD-DD1F-AF4B-9054-E9927A2CB9DF}" dt="2025-04-12T19:13:12.859" v="278" actId="26606"/>
          <ac:spMkLst>
            <pc:docMk/>
            <pc:sldMk cId="139440040" sldId="263"/>
            <ac:spMk id="18" creationId="{025B886A-7ED1-4B77-819B-76ACBEFB07D0}"/>
          </ac:spMkLst>
        </pc:spChg>
        <pc:picChg chg="add del mod">
          <ac:chgData name="Bočková Kateřina (S-PEF)" userId="87a9ed7c-3d73-4b05-a91b-25f3b534219e" providerId="ADAL" clId="{5F8898BD-DD1F-AF4B-9054-E9927A2CB9DF}" dt="2025-04-12T19:13:27.214" v="286" actId="26606"/>
          <ac:picMkLst>
            <pc:docMk/>
            <pc:sldMk cId="139440040" sldId="263"/>
            <ac:picMk id="5" creationId="{43C0B2D2-C7C1-EB22-6633-2282BCDD4C2D}"/>
          </ac:picMkLst>
        </pc:picChg>
      </pc:sldChg>
    </pc:docChg>
  </pc:docChgLst>
  <pc:docChgLst>
    <pc:chgData name="Bočková Kateřina (S-PEF)" userId="S::xbock002@studenti.czu.cz::87a9ed7c-3d73-4b05-a91b-25f3b534219e" providerId="AD" clId="Web-{5E9B3064-6B25-27EA-4859-9B548D0576FB}"/>
    <pc:docChg chg="addSld modSld">
      <pc:chgData name="Bočková Kateřina (S-PEF)" userId="S::xbock002@studenti.czu.cz::87a9ed7c-3d73-4b05-a91b-25f3b534219e" providerId="AD" clId="Web-{5E9B3064-6B25-27EA-4859-9B548D0576FB}" dt="2025-04-16T09:45:35.597" v="91" actId="20577"/>
      <pc:docMkLst>
        <pc:docMk/>
      </pc:docMkLst>
      <pc:sldChg chg="modTransition">
        <pc:chgData name="Bočková Kateřina (S-PEF)" userId="S::xbock002@studenti.czu.cz::87a9ed7c-3d73-4b05-a91b-25f3b534219e" providerId="AD" clId="Web-{5E9B3064-6B25-27EA-4859-9B548D0576FB}" dt="2025-04-16T09:18:03.430" v="66"/>
        <pc:sldMkLst>
          <pc:docMk/>
          <pc:sldMk cId="3799523001" sldId="256"/>
        </pc:sldMkLst>
      </pc:sldChg>
      <pc:sldChg chg="modTransition">
        <pc:chgData name="Bočková Kateřina (S-PEF)" userId="S::xbock002@studenti.czu.cz::87a9ed7c-3d73-4b05-a91b-25f3b534219e" providerId="AD" clId="Web-{5E9B3064-6B25-27EA-4859-9B548D0576FB}" dt="2025-04-16T09:18:07.196" v="67"/>
        <pc:sldMkLst>
          <pc:docMk/>
          <pc:sldMk cId="3717678609" sldId="257"/>
        </pc:sldMkLst>
      </pc:sldChg>
      <pc:sldChg chg="modTransition">
        <pc:chgData name="Bočková Kateřina (S-PEF)" userId="S::xbock002@studenti.czu.cz::87a9ed7c-3d73-4b05-a91b-25f3b534219e" providerId="AD" clId="Web-{5E9B3064-6B25-27EA-4859-9B548D0576FB}" dt="2025-04-16T09:18:09.071" v="68"/>
        <pc:sldMkLst>
          <pc:docMk/>
          <pc:sldMk cId="175763329" sldId="258"/>
        </pc:sldMkLst>
      </pc:sldChg>
      <pc:sldChg chg="modTransition">
        <pc:chgData name="Bočková Kateřina (S-PEF)" userId="S::xbock002@studenti.czu.cz::87a9ed7c-3d73-4b05-a91b-25f3b534219e" providerId="AD" clId="Web-{5E9B3064-6B25-27EA-4859-9B548D0576FB}" dt="2025-04-16T09:18:11.165" v="69"/>
        <pc:sldMkLst>
          <pc:docMk/>
          <pc:sldMk cId="3957787363" sldId="259"/>
        </pc:sldMkLst>
      </pc:sldChg>
      <pc:sldChg chg="modSp modTransition">
        <pc:chgData name="Bočková Kateřina (S-PEF)" userId="S::xbock002@studenti.czu.cz::87a9ed7c-3d73-4b05-a91b-25f3b534219e" providerId="AD" clId="Web-{5E9B3064-6B25-27EA-4859-9B548D0576FB}" dt="2025-04-16T09:45:35.597" v="91" actId="20577"/>
        <pc:sldMkLst>
          <pc:docMk/>
          <pc:sldMk cId="2342629679" sldId="260"/>
        </pc:sldMkLst>
        <pc:spChg chg="mod">
          <ac:chgData name="Bočková Kateřina (S-PEF)" userId="S::xbock002@studenti.czu.cz::87a9ed7c-3d73-4b05-a91b-25f3b534219e" providerId="AD" clId="Web-{5E9B3064-6B25-27EA-4859-9B548D0576FB}" dt="2025-04-16T09:45:35.597" v="91" actId="20577"/>
          <ac:spMkLst>
            <pc:docMk/>
            <pc:sldMk cId="2342629679" sldId="260"/>
            <ac:spMk id="3" creationId="{0B81A2C9-64B8-A594-7009-87BB42CAAE70}"/>
          </ac:spMkLst>
        </pc:spChg>
      </pc:sldChg>
      <pc:sldChg chg="modTransition">
        <pc:chgData name="Bočková Kateřina (S-PEF)" userId="S::xbock002@studenti.czu.cz::87a9ed7c-3d73-4b05-a91b-25f3b534219e" providerId="AD" clId="Web-{5E9B3064-6B25-27EA-4859-9B548D0576FB}" dt="2025-04-16T09:18:17.931" v="72"/>
        <pc:sldMkLst>
          <pc:docMk/>
          <pc:sldMk cId="2390018754" sldId="261"/>
        </pc:sldMkLst>
      </pc:sldChg>
      <pc:sldChg chg="modSp modTransition">
        <pc:chgData name="Bočková Kateřina (S-PEF)" userId="S::xbock002@studenti.czu.cz::87a9ed7c-3d73-4b05-a91b-25f3b534219e" providerId="AD" clId="Web-{5E9B3064-6B25-27EA-4859-9B548D0576FB}" dt="2025-04-16T09:18:22.572" v="74"/>
        <pc:sldMkLst>
          <pc:docMk/>
          <pc:sldMk cId="1200899116" sldId="262"/>
        </pc:sldMkLst>
        <pc:spChg chg="mod">
          <ac:chgData name="Bočková Kateřina (S-PEF)" userId="S::xbock002@studenti.czu.cz::87a9ed7c-3d73-4b05-a91b-25f3b534219e" providerId="AD" clId="Web-{5E9B3064-6B25-27EA-4859-9B548D0576FB}" dt="2025-04-16T09:07:20.383" v="37" actId="20577"/>
          <ac:spMkLst>
            <pc:docMk/>
            <pc:sldMk cId="1200899116" sldId="262"/>
            <ac:spMk id="3" creationId="{3EEDEEE3-AA2C-EC65-0BB0-359EA2E4E09A}"/>
          </ac:spMkLst>
        </pc:spChg>
      </pc:sldChg>
      <pc:sldChg chg="modTransition">
        <pc:chgData name="Bočková Kateřina (S-PEF)" userId="S::xbock002@studenti.czu.cz::87a9ed7c-3d73-4b05-a91b-25f3b534219e" providerId="AD" clId="Web-{5E9B3064-6B25-27EA-4859-9B548D0576FB}" dt="2025-04-16T09:18:19.525" v="73"/>
        <pc:sldMkLst>
          <pc:docMk/>
          <pc:sldMk cId="139440040" sldId="263"/>
        </pc:sldMkLst>
      </pc:sldChg>
      <pc:sldChg chg="addSp delSp modSp new modTransition">
        <pc:chgData name="Bočková Kateřina (S-PEF)" userId="S::xbock002@studenti.czu.cz::87a9ed7c-3d73-4b05-a91b-25f3b534219e" providerId="AD" clId="Web-{5E9B3064-6B25-27EA-4859-9B548D0576FB}" dt="2025-04-16T09:26:32.318" v="80" actId="20577"/>
        <pc:sldMkLst>
          <pc:docMk/>
          <pc:sldMk cId="1161892658" sldId="264"/>
        </pc:sldMkLst>
        <pc:spChg chg="mod">
          <ac:chgData name="Bočková Kateřina (S-PEF)" userId="S::xbock002@studenti.czu.cz::87a9ed7c-3d73-4b05-a91b-25f3b534219e" providerId="AD" clId="Web-{5E9B3064-6B25-27EA-4859-9B548D0576FB}" dt="2025-04-16T09:26:32.318" v="80" actId="20577"/>
          <ac:spMkLst>
            <pc:docMk/>
            <pc:sldMk cId="1161892658" sldId="264"/>
            <ac:spMk id="2" creationId="{6455FAF1-8A37-B08D-F1A6-46F223049274}"/>
          </ac:spMkLst>
        </pc:spChg>
        <pc:spChg chg="del">
          <ac:chgData name="Bočková Kateřina (S-PEF)" userId="S::xbock002@studenti.czu.cz::87a9ed7c-3d73-4b05-a91b-25f3b534219e" providerId="AD" clId="Web-{5E9B3064-6B25-27EA-4859-9B548D0576FB}" dt="2025-04-16T09:13:45.971" v="39"/>
          <ac:spMkLst>
            <pc:docMk/>
            <pc:sldMk cId="1161892658" sldId="264"/>
            <ac:spMk id="3" creationId="{AF6F2F31-63D6-F824-9300-9D38500B1B10}"/>
          </ac:spMkLst>
        </pc:spChg>
        <pc:picChg chg="add mod ord">
          <ac:chgData name="Bočková Kateřina (S-PEF)" userId="S::xbock002@studenti.czu.cz::87a9ed7c-3d73-4b05-a91b-25f3b534219e" providerId="AD" clId="Web-{5E9B3064-6B25-27EA-4859-9B548D0576FB}" dt="2025-04-16T09:13:53.940" v="41" actId="1076"/>
          <ac:picMkLst>
            <pc:docMk/>
            <pc:sldMk cId="1161892658" sldId="264"/>
            <ac:picMk id="4" creationId="{EAA0B5B5-94DF-58D7-7862-8DE9EEED49D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66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989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35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86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373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096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422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530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187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4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1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16.04.2025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10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R&#233;union#Ekonomika" TargetMode="External"/><Relationship Id="rId2" Type="http://schemas.openxmlformats.org/officeDocument/2006/relationships/hyperlink" Target="https://www.stoplusjednicka.cz/francouzsky-reunion-nejvychodnejsi-vyspa-evropske-un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liber.az/en/post/reunion-independence-movement-pushes-for-sovereignty-end-to-colonialism-at-global-forum" TargetMode="External"/><Relationship Id="rId5" Type="http://schemas.openxmlformats.org/officeDocument/2006/relationships/hyperlink" Target="https://www.deluxea.cz/reunion/popis-destinace/" TargetMode="External"/><Relationship Id="rId4" Type="http://schemas.openxmlformats.org/officeDocument/2006/relationships/hyperlink" Target="https://www.livingstone.cz/prakticke-informace/informace-o-destinacich-a-fotogalerie/reunio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Západ slunce s palmými stromy na pobřeží">
            <a:extLst>
              <a:ext uri="{FF2B5EF4-FFF2-40B4-BE49-F238E27FC236}">
                <a16:creationId xmlns:a16="http://schemas.microsoft.com/office/drawing/2014/main" id="{7E395B4C-96E0-4740-CE3D-F4E962A97A7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1249" r="-1" b="4460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cs-CZ" sz="5000">
                <a:latin typeface="Arabic Typesetting"/>
                <a:cs typeface="Arabic Typesetting"/>
              </a:rPr>
              <a:t>Réunion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3467" y="4670246"/>
            <a:ext cx="3685069" cy="9144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latin typeface="Arabic Typesetting"/>
                <a:cs typeface="Arabic Typesetting"/>
              </a:rPr>
              <a:t>Bočková Kateřina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BF8B11-52BD-D9C3-7E9C-4804C2BB1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205468" cy="330209"/>
          </a:xfrm>
        </p:spPr>
        <p:txBody>
          <a:bodyPr>
            <a:normAutofit fontScale="90000"/>
          </a:bodyPr>
          <a:lstStyle/>
          <a:p>
            <a:r>
              <a:rPr lang="cs-CZ">
                <a:latin typeface="Arabic Typesetting"/>
                <a:cs typeface="Arabic Typesetting"/>
              </a:rPr>
              <a:t>Geografie</a:t>
            </a:r>
          </a:p>
        </p:txBody>
      </p:sp>
      <p:pic>
        <p:nvPicPr>
          <p:cNvPr id="4" name="Zástupný obsah 3" descr="Obsah obrázku text, mapa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37E47713-0032-CF25-5B9B-E165B7486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6711" y="827897"/>
            <a:ext cx="4970942" cy="2795947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96041E4-2D31-E448-441A-47D14BA19123}"/>
              </a:ext>
            </a:extLst>
          </p:cNvPr>
          <p:cNvSpPr txBox="1"/>
          <p:nvPr/>
        </p:nvSpPr>
        <p:spPr>
          <a:xfrm>
            <a:off x="987028" y="1669463"/>
            <a:ext cx="5300283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Arabic Typesetting"/>
              </a:rPr>
              <a:t>Souostroví Maskarény - </a:t>
            </a:r>
            <a:r>
              <a:rPr lang="cs-CZ" sz="2400">
                <a:latin typeface="Arabic Typesetting"/>
                <a:cs typeface="Arabic Typesetting"/>
              </a:rPr>
              <a:t>Indický oceán, východně od </a:t>
            </a:r>
            <a:r>
              <a:rPr lang="cs-CZ" sz="2400">
                <a:solidFill>
                  <a:schemeClr val="bg1"/>
                </a:solidFill>
                <a:latin typeface="Arabic Typesetting"/>
                <a:cs typeface="Arabic Typesetting"/>
              </a:rPr>
              <a:t>Madagaskaru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Arabic Typesetting"/>
              </a:rPr>
              <a:t>Rozloha  2 512 </a:t>
            </a: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Hlavní a největší město </a:t>
            </a:r>
            <a:r>
              <a:rPr lang="cs-CZ" sz="2400">
                <a:latin typeface="Arabic Typesetting"/>
                <a:cs typeface="Times New Roman"/>
              </a:rPr>
              <a:t>-&gt; Saint-Denis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Tropické podnebí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Nejvyšší hora </a:t>
            </a:r>
            <a:r>
              <a:rPr lang="cs-CZ" sz="2400" err="1">
                <a:solidFill>
                  <a:schemeClr val="bg1"/>
                </a:solidFill>
                <a:latin typeface="Arabic Typesetting"/>
                <a:cs typeface="Times New Roman"/>
              </a:rPr>
              <a:t>Piton</a:t>
            </a: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 des </a:t>
            </a:r>
            <a:r>
              <a:rPr lang="cs-CZ" sz="2400" err="1">
                <a:latin typeface="Arabic Typesetting"/>
                <a:cs typeface="Times New Roman"/>
              </a:rPr>
              <a:t>Neiges</a:t>
            </a:r>
            <a:r>
              <a:rPr lang="cs-CZ" sz="2400">
                <a:latin typeface="Arabic Typesetting"/>
                <a:cs typeface="Times New Roman"/>
              </a:rPr>
              <a:t> - 3 069 metrů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ea typeface="+mn-lt"/>
                <a:cs typeface="+mn-lt"/>
              </a:rPr>
              <a:t>Štítová sopka </a:t>
            </a:r>
            <a:r>
              <a:rPr lang="cs-CZ" sz="2400" err="1">
                <a:solidFill>
                  <a:schemeClr val="bg1"/>
                </a:solidFill>
                <a:latin typeface="Arabic Typesetting"/>
                <a:ea typeface="+mn-lt"/>
                <a:cs typeface="+mn-lt"/>
              </a:rPr>
              <a:t>Piton</a:t>
            </a:r>
            <a:r>
              <a:rPr lang="cs-CZ" sz="2400">
                <a:solidFill>
                  <a:schemeClr val="bg1"/>
                </a:solidFill>
                <a:latin typeface="Arabic Typesetting"/>
                <a:ea typeface="+mn-lt"/>
                <a:cs typeface="+mn-lt"/>
              </a:rPr>
              <a:t> de   </a:t>
            </a:r>
            <a:r>
              <a:rPr lang="cs-CZ" sz="2400">
                <a:latin typeface="Arabic Typesetting"/>
                <a:ea typeface="+mn-lt"/>
                <a:cs typeface="+mn-lt"/>
              </a:rPr>
              <a:t>la</a:t>
            </a:r>
            <a:r>
              <a:rPr lang="cs-CZ" sz="2400">
                <a:solidFill>
                  <a:schemeClr val="bg1"/>
                </a:solidFill>
                <a:latin typeface="Arabic Typesetting"/>
                <a:ea typeface="+mn-lt"/>
                <a:cs typeface="+mn-lt"/>
              </a:rPr>
              <a:t> </a:t>
            </a:r>
            <a:r>
              <a:rPr lang="cs-CZ" sz="2400" err="1">
                <a:latin typeface="Arabic Typesetting"/>
                <a:ea typeface="+mn-lt"/>
                <a:cs typeface="+mn-lt"/>
              </a:rPr>
              <a:t>Fournaise</a:t>
            </a:r>
            <a:r>
              <a:rPr lang="cs-CZ" sz="2400">
                <a:latin typeface="Arabic Typesetting"/>
                <a:ea typeface="+mn-lt"/>
                <a:cs typeface="+mn-lt"/>
              </a:rPr>
              <a:t> - 2 631 metrů </a:t>
            </a:r>
            <a:endParaRPr lang="cs-CZ" sz="2400">
              <a:latin typeface="Arabic Typesetting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Národní park </a:t>
            </a:r>
            <a:r>
              <a:rPr lang="cs-CZ" sz="2400" err="1">
                <a:solidFill>
                  <a:schemeClr val="bg1"/>
                </a:solidFill>
                <a:latin typeface="Arabic Typesetting"/>
                <a:cs typeface="Times New Roman"/>
              </a:rPr>
              <a:t>Reunion</a:t>
            </a:r>
            <a:r>
              <a:rPr lang="cs-CZ" sz="2400">
                <a:solidFill>
                  <a:schemeClr val="bg1"/>
                </a:solidFill>
                <a:latin typeface="Arabic Typesetting"/>
                <a:cs typeface="Times New Roman"/>
              </a:rPr>
              <a:t> - </a:t>
            </a:r>
            <a:r>
              <a:rPr lang="cs-CZ" sz="2400">
                <a:latin typeface="Arabic Typesetting"/>
                <a:cs typeface="Times New Roman"/>
              </a:rPr>
              <a:t>UNESCO</a:t>
            </a:r>
          </a:p>
          <a:p>
            <a:endParaRPr lang="cs-CZ" sz="2800">
              <a:latin typeface="Arabic Typesetting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800">
              <a:latin typeface="Arabic Typesetting"/>
              <a:cs typeface="Times New Roman"/>
            </a:endParaRPr>
          </a:p>
        </p:txBody>
      </p:sp>
      <p:pic>
        <p:nvPicPr>
          <p:cNvPr id="5" name="Obrázek 4" descr="Obsah obrázku krajina, mrak, venku, obloha&#10;&#10;Obsah vygenerovaný umělou inteligencí může být nesprávný.">
            <a:extLst>
              <a:ext uri="{FF2B5EF4-FFF2-40B4-BE49-F238E27FC236}">
                <a16:creationId xmlns:a16="http://schemas.microsoft.com/office/drawing/2014/main" id="{AF159792-D548-15AD-AA31-1EEE785C0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74" y="3675246"/>
            <a:ext cx="4531076" cy="305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7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0122DE-A8A7-7423-9ADB-184843626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/>
                <a:cs typeface="Arabic Typesetting"/>
              </a:rPr>
              <a:t>Historie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3D509-267B-004F-36CD-161AFD9A0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Arabic Typesetting"/>
              </a:rPr>
              <a:t>Zabrán Francií roku 1638</a:t>
            </a:r>
            <a:endParaRPr lang="cs-CZ" dirty="0"/>
          </a:p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Arabic Typesetting"/>
              </a:rPr>
              <a:t>Od r. 1642 osidlován</a:t>
            </a:r>
            <a:endParaRPr lang="cs-CZ" dirty="0">
              <a:latin typeface="Arabic Typesetting"/>
              <a:cs typeface="Arabic Typesetting"/>
            </a:endParaRPr>
          </a:p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Arabic Typesetting"/>
              </a:rPr>
              <a:t>V držení Francouzské Východoindické společnosti –&gt; </a:t>
            </a:r>
            <a:r>
              <a:rPr lang="cs-CZ" sz="2400" dirty="0">
                <a:latin typeface="Arabic Typesetting"/>
                <a:cs typeface="Times New Roman"/>
              </a:rPr>
              <a:t>Společnost Indií</a:t>
            </a:r>
          </a:p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Times New Roman"/>
              </a:rPr>
              <a:t>Francii patřily i další neobydlené ostrovy - např. Mauricius či Seychely – ty však ztratila v roce 1814 po skončení napoleonských válek a mauricijského tažení</a:t>
            </a:r>
          </a:p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Times New Roman"/>
              </a:rPr>
              <a:t>Od roku 1946 je zámořským departmentem Francie</a:t>
            </a:r>
          </a:p>
          <a:p>
            <a:pPr>
              <a:buFont typeface="Arial" pitchFamily="18" charset="2"/>
              <a:buChar char="•"/>
            </a:pPr>
            <a:r>
              <a:rPr lang="cs-CZ" sz="2400" dirty="0">
                <a:latin typeface="Arabic Typesetting"/>
                <a:cs typeface="Times New Roman"/>
              </a:rPr>
              <a:t>Od roku 2003 je také zámořským regionem</a:t>
            </a:r>
          </a:p>
        </p:txBody>
      </p:sp>
    </p:spTree>
    <p:extLst>
      <p:ext uri="{BB962C8B-B14F-4D97-AF65-F5344CB8AC3E}">
        <p14:creationId xmlns:p14="http://schemas.microsoft.com/office/powerpoint/2010/main" val="17576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AC3BAA-3100-B1A9-1184-7EDAA234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/>
                <a:cs typeface="Arabic Typesetting"/>
              </a:rPr>
              <a:t>Demografie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B71435-E3F8-7F7A-8B79-B607559B3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Cca 874 000  obyvatel</a:t>
            </a:r>
            <a:endParaRPr lang="cs-CZ"/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Nejprve otroci z východní Afriky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Následně dělníci z Číny, Indie a Malajsie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Dnes - míšenci (kreolové)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Obyvatelé jsou občany Francie</a:t>
            </a:r>
          </a:p>
          <a:p>
            <a:pPr>
              <a:buFont typeface="Arial"/>
              <a:buChar char="•"/>
            </a:pPr>
            <a:r>
              <a:rPr lang="cs-CZ">
                <a:latin typeface="Arabic Typesetting"/>
                <a:cs typeface="Arabic Typesetting"/>
              </a:rPr>
              <a:t>Úředním jazykem je francouzština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Očekávaná doba dožití: 79,7 roku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Průměrný počet dětí: 2,43 na ženu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Náboženství: 87 % křesťanství, 7 % hinduismus, 3 % islám, 3 % ostatní</a:t>
            </a:r>
          </a:p>
          <a:p>
            <a:pPr>
              <a:buFont typeface="Arial" pitchFamily="18" charset="2"/>
              <a:buChar char="•"/>
            </a:pPr>
            <a:r>
              <a:rPr lang="cs-CZ">
                <a:latin typeface="Arabic Typesetting"/>
                <a:cs typeface="Arabic Typesetting"/>
              </a:rPr>
              <a:t>Gramotnost: 95 %.</a:t>
            </a:r>
          </a:p>
        </p:txBody>
      </p:sp>
    </p:spTree>
    <p:extLst>
      <p:ext uri="{BB962C8B-B14F-4D97-AF65-F5344CB8AC3E}">
        <p14:creationId xmlns:p14="http://schemas.microsoft.com/office/powerpoint/2010/main" val="395778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4F27A-5391-4E51-FDF3-807F1E01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/>
                <a:cs typeface="Arabic Typesetting"/>
              </a:rPr>
              <a:t>Politika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81A2C9-64B8-A594-7009-87BB42CAA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Arabic Typesetting"/>
              </a:rPr>
              <a:t>Hlavou státu je francouzský prezident</a:t>
            </a:r>
            <a:endParaRPr lang="cs-CZ" dirty="0"/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Times New Roman"/>
              </a:rPr>
              <a:t>Nejvyšším představitel každého francouzského regionu je prezident regionální rady</a:t>
            </a:r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Times New Roman"/>
              </a:rPr>
              <a:t>Měnovou jednotkou je Euro, rozdělené na 100 </a:t>
            </a:r>
            <a:r>
              <a:rPr lang="cs-CZ" dirty="0" err="1">
                <a:latin typeface="Arabic Typesetting"/>
                <a:cs typeface="Times New Roman"/>
              </a:rPr>
              <a:t>eurocentů</a:t>
            </a:r>
            <a:r>
              <a:rPr lang="cs-CZ" dirty="0">
                <a:latin typeface="Arabic Typesetting"/>
                <a:cs typeface="Times New Roman"/>
              </a:rPr>
              <a:t>.</a:t>
            </a:r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Times New Roman"/>
              </a:rPr>
              <a:t>Réunion je součástí Evropské unie. </a:t>
            </a:r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Times New Roman"/>
              </a:rPr>
              <a:t>Nepatří do schengenského prostoru</a:t>
            </a:r>
            <a:endParaRPr lang="cs-CZ" dirty="0">
              <a:latin typeface="Corbel" panose="020B0503020204020204"/>
              <a:cs typeface="Times New Roman"/>
            </a:endParaRPr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Times New Roman"/>
              </a:rPr>
              <a:t>Hnutí za nezávislost "</a:t>
            </a:r>
            <a:r>
              <a:rPr lang="cs-CZ" err="1">
                <a:latin typeface="Arabic Typesetting"/>
                <a:cs typeface="Times New Roman"/>
              </a:rPr>
              <a:t>Ka</a:t>
            </a:r>
            <a:r>
              <a:rPr lang="cs-CZ" dirty="0">
                <a:latin typeface="Arabic Typesetting"/>
                <a:cs typeface="Times New Roman"/>
              </a:rPr>
              <a:t> </a:t>
            </a:r>
            <a:r>
              <a:rPr lang="cs-CZ" err="1">
                <a:latin typeface="Arabic Typesetting"/>
                <a:cs typeface="Times New Roman"/>
              </a:rPr>
              <a:t>Ubuntu</a:t>
            </a:r>
            <a:r>
              <a:rPr lang="cs-CZ" dirty="0">
                <a:latin typeface="Arabic Typesetting"/>
                <a:cs typeface="Times New Roman"/>
              </a:rPr>
              <a:t>" </a:t>
            </a:r>
            <a:endParaRPr lang="cs-CZ">
              <a:latin typeface="Corbel"/>
              <a:cs typeface="Times New Roman"/>
            </a:endParaRPr>
          </a:p>
          <a:p>
            <a:pPr marL="0" indent="0">
              <a:buNone/>
            </a:pPr>
            <a:r>
              <a:rPr lang="cs-CZ" dirty="0">
                <a:latin typeface="Arabic Typesetting"/>
                <a:cs typeface="Times New Roman"/>
              </a:rPr>
              <a:t>    od r.2020</a:t>
            </a:r>
            <a:endParaRPr lang="cs-CZ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BAFF3AB-2F1D-81EA-461D-A1B0D8F9C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9839" y="2144889"/>
            <a:ext cx="4292012" cy="3285462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1CE83EFC-C1FB-31DE-CDF7-E4543DD7A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0261" y="3787620"/>
            <a:ext cx="3029597" cy="201973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8515F02-E090-9939-F47C-3416BBF1D2A5}"/>
              </a:ext>
            </a:extLst>
          </p:cNvPr>
          <p:cNvSpPr txBox="1"/>
          <p:nvPr/>
        </p:nvSpPr>
        <p:spPr>
          <a:xfrm>
            <a:off x="4037661" y="5840003"/>
            <a:ext cx="293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Neoficiální návrh vlastní vlajky (mimo francouzskou)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10F8EF-E2D5-7770-C588-40E9F6B86A8F}"/>
              </a:ext>
            </a:extLst>
          </p:cNvPr>
          <p:cNvSpPr txBox="1"/>
          <p:nvPr/>
        </p:nvSpPr>
        <p:spPr>
          <a:xfrm>
            <a:off x="9000067" y="5486060"/>
            <a:ext cx="4938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znak</a:t>
            </a:r>
            <a:endParaRPr lang="cs-CZ" sz="180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262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55FAF1-8A37-B08D-F1A6-46F22304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abic Typesetting"/>
                <a:ea typeface="+mn-lt"/>
                <a:cs typeface="Arabic Typesetting"/>
              </a:rPr>
              <a:t>Konference v Baku</a:t>
            </a:r>
            <a:br>
              <a:rPr lang="cs-CZ" dirty="0">
                <a:latin typeface="Arabic Typesetting"/>
                <a:ea typeface="+mn-lt"/>
                <a:cs typeface="Arabic Typesetting"/>
              </a:rPr>
            </a:br>
            <a:r>
              <a:rPr lang="cs-CZ" dirty="0">
                <a:latin typeface="Arabic Typesetting"/>
                <a:ea typeface="+mn-lt"/>
                <a:cs typeface="Arabic Typesetting"/>
              </a:rPr>
              <a:t>+</a:t>
            </a:r>
            <a:br>
              <a:rPr lang="cs-CZ" dirty="0">
                <a:latin typeface="Arabic Typesetting"/>
                <a:ea typeface="+mn-lt"/>
                <a:cs typeface="Arabic Typesetting"/>
              </a:rPr>
            </a:br>
            <a:r>
              <a:rPr lang="cs-CZ" dirty="0">
                <a:latin typeface="Arabic Typesetting"/>
                <a:ea typeface="+mn-lt"/>
                <a:cs typeface="Arabic Typesetting"/>
              </a:rPr>
              <a:t>"</a:t>
            </a:r>
            <a:r>
              <a:rPr lang="cs-CZ" dirty="0" err="1">
                <a:latin typeface="Arabic Typesetting"/>
                <a:ea typeface="+mn-lt"/>
                <a:cs typeface="Arabic Typesetting"/>
              </a:rPr>
              <a:t>Ka</a:t>
            </a:r>
            <a:r>
              <a:rPr lang="cs-CZ" dirty="0">
                <a:latin typeface="Arabic Typesetting"/>
                <a:ea typeface="+mn-lt"/>
                <a:cs typeface="Arabic Typesetting"/>
              </a:rPr>
              <a:t> </a:t>
            </a:r>
            <a:r>
              <a:rPr lang="cs-CZ" dirty="0" err="1">
                <a:latin typeface="Arabic Typesetting"/>
                <a:ea typeface="+mn-lt"/>
                <a:cs typeface="Arabic Typesetting"/>
              </a:rPr>
              <a:t>Ubuntu</a:t>
            </a:r>
            <a:r>
              <a:rPr lang="cs-CZ" dirty="0">
                <a:latin typeface="Arabic Typesetting"/>
                <a:ea typeface="+mn-lt"/>
                <a:cs typeface="Arabic Typesetting"/>
              </a:rPr>
              <a:t>"</a:t>
            </a:r>
          </a:p>
        </p:txBody>
      </p:sp>
      <p:pic>
        <p:nvPicPr>
          <p:cNvPr id="4" name="Zástupný obsah 3" descr="Obsah obrázku text, plakát, design&#10;&#10;Obsah vygenerovaný umělou inteligencí může být nesprávný.">
            <a:extLst>
              <a:ext uri="{FF2B5EF4-FFF2-40B4-BE49-F238E27FC236}">
                <a16:creationId xmlns:a16="http://schemas.microsoft.com/office/drawing/2014/main" id="{EAA0B5B5-94DF-58D7-7862-8DE9EEED49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7838" y="1203807"/>
            <a:ext cx="7442969" cy="4456636"/>
          </a:xfrm>
        </p:spPr>
      </p:pic>
    </p:spTree>
    <p:extLst>
      <p:ext uri="{BB962C8B-B14F-4D97-AF65-F5344CB8AC3E}">
        <p14:creationId xmlns:p14="http://schemas.microsoft.com/office/powerpoint/2010/main" val="116189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1D253-CE77-6665-1C81-34FAF403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/>
                <a:cs typeface="Arabic Typesetting"/>
              </a:rPr>
              <a:t>Ekonomika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D499A6-40C1-5EDC-5E67-AFB89C95C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3401" y="790018"/>
            <a:ext cx="4835843" cy="44048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Arabic Typesetting"/>
              </a:rPr>
              <a:t>Zemědělství a turismus</a:t>
            </a:r>
            <a:endParaRPr lang="cs-CZ" dirty="0"/>
          </a:p>
          <a:p>
            <a:pPr>
              <a:buFont typeface="Arial" pitchFamily="18" charset="2"/>
              <a:buChar char="•"/>
            </a:pPr>
            <a:r>
              <a:rPr lang="cs-CZ" dirty="0">
                <a:latin typeface="Arabic Typesetting"/>
                <a:cs typeface="Arabic Typesetting"/>
              </a:rPr>
              <a:t>Export: cukrová třtina, rum, olej z pelargónií (největší producent) a vanilka (bourbon)</a:t>
            </a:r>
          </a:p>
        </p:txBody>
      </p:sp>
      <p:pic>
        <p:nvPicPr>
          <p:cNvPr id="4" name="Obrázek 3" descr="Obsah obrázku květina, rostlina, Jednoletá rostlina, okvětní lístek&#10;&#10;Obsah vygenerovaný umělou inteligencí může být nesprávný.">
            <a:extLst>
              <a:ext uri="{FF2B5EF4-FFF2-40B4-BE49-F238E27FC236}">
                <a16:creationId xmlns:a16="http://schemas.microsoft.com/office/drawing/2014/main" id="{FCA2ED8F-2994-04FE-5520-FCFB1DBF2B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15" r="241"/>
          <a:stretch/>
        </p:blipFill>
        <p:spPr>
          <a:xfrm>
            <a:off x="8672442" y="362510"/>
            <a:ext cx="3096826" cy="4171950"/>
          </a:xfrm>
          <a:prstGeom prst="rect">
            <a:avLst/>
          </a:prstGeom>
        </p:spPr>
      </p:pic>
      <p:pic>
        <p:nvPicPr>
          <p:cNvPr id="5" name="Obrázek 4" descr="Obsah obrázku rostlina, venku, Třtina, Stonek rostliny&#10;&#10;Obsah vygenerovaný umělou inteligencí může být nesprávný.">
            <a:extLst>
              <a:ext uri="{FF2B5EF4-FFF2-40B4-BE49-F238E27FC236}">
                <a16:creationId xmlns:a16="http://schemas.microsoft.com/office/drawing/2014/main" id="{7DEE5023-4EA4-49E1-27CE-D83DFD464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941" y="3759313"/>
            <a:ext cx="3614100" cy="271456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7E83551-F343-AAF4-E423-57FBFA22CF4C}"/>
              </a:ext>
            </a:extLst>
          </p:cNvPr>
          <p:cNvSpPr txBox="1"/>
          <p:nvPr/>
        </p:nvSpPr>
        <p:spPr>
          <a:xfrm>
            <a:off x="9810221" y="4534460"/>
            <a:ext cx="993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pelargónie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F396659-EDE1-C147-BCBC-9F7C9E9DAC32}"/>
              </a:ext>
            </a:extLst>
          </p:cNvPr>
          <p:cNvSpPr txBox="1"/>
          <p:nvPr/>
        </p:nvSpPr>
        <p:spPr>
          <a:xfrm>
            <a:off x="5711024" y="6488668"/>
            <a:ext cx="1159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latin typeface="Arabic Typesetting" panose="03020402040406030203" pitchFamily="66" charset="-78"/>
                <a:cs typeface="Arabic Typesetting" panose="03020402040406030203" pitchFamily="66" charset="-78"/>
              </a:rPr>
              <a:t>cukrová třtina</a:t>
            </a:r>
          </a:p>
        </p:txBody>
      </p:sp>
    </p:spTree>
    <p:extLst>
      <p:ext uri="{BB962C8B-B14F-4D97-AF65-F5344CB8AC3E}">
        <p14:creationId xmlns:p14="http://schemas.microsoft.com/office/powerpoint/2010/main" val="239001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B1DCB-44DE-9D6C-56D1-A055C6F52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 panose="03020402040406030203" pitchFamily="66" charset="-78"/>
                <a:cs typeface="Arabic Typesetting" panose="03020402040406030203" pitchFamily="66" charset="-78"/>
              </a:rPr>
              <a:t>Děkuji za pozornost</a:t>
            </a:r>
          </a:p>
        </p:txBody>
      </p:sp>
      <p:pic>
        <p:nvPicPr>
          <p:cNvPr id="5" name="Zástupný obsah 4" descr="Obsah obrázku mrak, příroda, voda, venku&#10;&#10;Popis byl vytvořen automaticky">
            <a:extLst>
              <a:ext uri="{FF2B5EF4-FFF2-40B4-BE49-F238E27FC236}">
                <a16:creationId xmlns:a16="http://schemas.microsoft.com/office/drawing/2014/main" id="{43C0B2D2-C7C1-EB22-6633-2282BCDD4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38" y="1084950"/>
            <a:ext cx="7315200" cy="4678575"/>
          </a:xfrm>
        </p:spPr>
      </p:pic>
    </p:spTree>
    <p:extLst>
      <p:ext uri="{BB962C8B-B14F-4D97-AF65-F5344CB8AC3E}">
        <p14:creationId xmlns:p14="http://schemas.microsoft.com/office/powerpoint/2010/main" val="1394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917B4-B1CD-AE39-6B45-AADD3685B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Arabic Typesetting" panose="03020402040406030203" pitchFamily="66" charset="-78"/>
                <a:cs typeface="Arabic Typesetting" panose="03020402040406030203" pitchFamily="66" charset="-78"/>
              </a:rPr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EDEEE3-AA2C-EC65-0BB0-359EA2E4E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18" charset="2"/>
              <a:buChar char="•"/>
            </a:pPr>
            <a:r>
              <a:rPr lang="cs-CZ" dirty="0">
                <a:solidFill>
                  <a:srgbClr val="0070C0"/>
                </a:solidFill>
                <a:latin typeface="Arabic Typesetting"/>
                <a:cs typeface="Arabic Typesetting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https://www.stoplusjednicka.cz/francouzsky-reunion-nejvychodnejsi-vyspa-evropske-unie</a:t>
            </a:r>
            <a:endParaRPr lang="cs-CZ" dirty="0">
              <a:solidFill>
                <a:srgbClr val="0070C0"/>
              </a:solidFill>
              <a:latin typeface="Arabic Typesetting"/>
              <a:cs typeface="Arabic Typesetting"/>
            </a:endParaRPr>
          </a:p>
          <a:p>
            <a:pPr>
              <a:buFont typeface="Arial" pitchFamily="18" charset="2"/>
              <a:buChar char="•"/>
            </a:pPr>
            <a:r>
              <a:rPr lang="cs-CZ" dirty="0">
                <a:solidFill>
                  <a:srgbClr val="0070C0"/>
                </a:solidFill>
                <a:latin typeface="Arabic Typesetting"/>
                <a:cs typeface="Arabic Typesetting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https://cs.wikipedia.org/wiki/Réunion#Ekonomika</a:t>
            </a:r>
            <a:endParaRPr lang="cs-CZ" dirty="0">
              <a:solidFill>
                <a:srgbClr val="0070C0"/>
              </a:solidFill>
              <a:latin typeface="Arabic Typesetting"/>
              <a:cs typeface="Arabic Typesetting"/>
            </a:endParaRPr>
          </a:p>
          <a:p>
            <a:pPr>
              <a:buFont typeface="Arial" pitchFamily="18" charset="2"/>
              <a:buChar char="•"/>
            </a:pPr>
            <a:r>
              <a:rPr lang="cs-CZ" dirty="0">
                <a:solidFill>
                  <a:srgbClr val="0070C0"/>
                </a:solidFill>
                <a:latin typeface="Arabic Typesetting"/>
                <a:cs typeface="Arabic Typesetting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https://www.livingstone.cz/prakticke-informace/informace-o-destinacich-a-fotogalerie/reunion</a:t>
            </a:r>
            <a:endParaRPr lang="cs-CZ" dirty="0">
              <a:solidFill>
                <a:srgbClr val="0070C0"/>
              </a:solidFill>
              <a:latin typeface="Arabic Typesetting"/>
              <a:cs typeface="Arabic Typesetting"/>
            </a:endParaRPr>
          </a:p>
          <a:p>
            <a:pPr>
              <a:buFont typeface="Arial" pitchFamily="18" charset="2"/>
              <a:buChar char="•"/>
            </a:pPr>
            <a:r>
              <a:rPr lang="cs-CZ" dirty="0">
                <a:solidFill>
                  <a:srgbClr val="0070C0"/>
                </a:solidFill>
                <a:latin typeface="Arabic Typesetting"/>
                <a:cs typeface="Arabic Typesetting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https://www.deluxea.cz/reunion/popis-destinace/</a:t>
            </a:r>
            <a:endParaRPr lang="cs-CZ">
              <a:solidFill>
                <a:srgbClr val="0070C0"/>
              </a:solidFill>
              <a:latin typeface="Arabic Typesetting"/>
              <a:cs typeface="Arabic Typesetting"/>
            </a:endParaRPr>
          </a:p>
          <a:p>
            <a:pPr>
              <a:buFont typeface="Arial" pitchFamily="18" charset="2"/>
              <a:buChar char="•"/>
            </a:pPr>
            <a:r>
              <a:rPr lang="cs-CZ" dirty="0">
                <a:solidFill>
                  <a:srgbClr val="0070C0"/>
                </a:solidFill>
                <a:latin typeface="Arabic Typesetting"/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https://caliber.az/en/post/reunion-independence-movement-pushes-for-sovereignty-end-to-colonialism-at-global-forum</a:t>
            </a:r>
          </a:p>
          <a:p>
            <a:pPr>
              <a:buFont typeface="Arial" pitchFamily="18" charset="2"/>
              <a:buChar char="•"/>
            </a:pPr>
            <a:endParaRPr lang="cs-CZ">
              <a:solidFill>
                <a:srgbClr val="595959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0899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ámeček">
  <a:themeElements>
    <a:clrScheme name="Rámeček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Rámeček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ámeček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{081B0C2E-BE9E-F04C-B626-CE83CE0D03D3}tf10001124</Template>
  <Application>Microsoft Office PowerPoint</Application>
  <PresentationFormat>Širokoúhlá obrazovka</PresentationFormat>
  <Slides>9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Rámeček</vt:lpstr>
      <vt:lpstr>Réunion</vt:lpstr>
      <vt:lpstr>Geografie</vt:lpstr>
      <vt:lpstr>Historie</vt:lpstr>
      <vt:lpstr>Demografie</vt:lpstr>
      <vt:lpstr>Politika</vt:lpstr>
      <vt:lpstr>Konference v Baku + "Ka Ubuntu"</vt:lpstr>
      <vt:lpstr>Ekonomika </vt:lpstr>
      <vt:lpstr>Děkuji za pozornost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Réunion</dc:title>
  <dc:creator/>
  <cp:revision>45</cp:revision>
  <dcterms:created xsi:type="dcterms:W3CDTF">2025-04-12T16:45:25Z</dcterms:created>
  <dcterms:modified xsi:type="dcterms:W3CDTF">2025-04-16T09:45:36Z</dcterms:modified>
</cp:coreProperties>
</file>