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3" r:id="rId9"/>
    <p:sldId id="262" r:id="rId10"/>
    <p:sldId id="265" r:id="rId11"/>
    <p:sldId id="266" r:id="rId12"/>
    <p:sldId id="264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618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91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725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301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871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162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171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689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332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02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75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13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35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93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80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18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82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788398-6DA3-4B5E-AD1E-5580A4708980}" type="datetimeFigureOut">
              <a:rPr lang="cs-CZ" smtClean="0"/>
              <a:pPr/>
              <a:t>20.10.2016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FA330ED-71C3-4299-83EF-C59BE1338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597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nachodsky.denik.cz/zpravy_region/zamysleni-nad-pronasledovanim-krestanu-v-dobe-komunisticke-totality-v-nasi-zemi.html" TargetMode="External"/><Relationship Id="rId2" Type="http://schemas.openxmlformats.org/officeDocument/2006/relationships/hyperlink" Target="http://www.wikipedi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bs.sk/obsah/sekcia/h/dokumenty-a-vyhlasenia/p/dokumenty-komisii-a-rad-kbs/c/vyhlasenie-rady-kbs-pre-cirkevne-dejiny-k-roku-195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Snaha o vykořenění křesťanské minulosti v době komunismu v Československu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Kociánová, Pozníková, Rosenhoferová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900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Číhošťský zázrak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4228" y="2222695"/>
            <a:ext cx="10208795" cy="356850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Doklady o smrti mnoha statečných, kteří nepřežili následky týrání a mučení v smrtonosných podmínkách a prostředí hlavně padesátých let 20. století  </a:t>
            </a:r>
          </a:p>
          <a:p>
            <a:r>
              <a:rPr lang="cs-CZ" dirty="0" smtClean="0"/>
              <a:t>Farář Josef  Toufar – umučen v únoru 1950 – jeho osudy se staly námětem dokumentární knihy Jako bychom měli dnes zemřít (2012) od Miloše Doležala i námětem současné pražské opery</a:t>
            </a:r>
          </a:p>
          <a:p>
            <a:r>
              <a:rPr lang="cs-CZ" dirty="0" smtClean="0"/>
              <a:t>Pohyb kříže během farářova kázání – Ježíšovo znamení?</a:t>
            </a:r>
          </a:p>
          <a:p>
            <a:r>
              <a:rPr lang="cs-CZ" dirty="0" smtClean="0"/>
              <a:t>Fingovaný či skutečný zázrak?</a:t>
            </a:r>
          </a:p>
          <a:p>
            <a:r>
              <a:rPr lang="cs-CZ" dirty="0" smtClean="0"/>
              <a:t>Josef Toufar falešně obviněn a umučen</a:t>
            </a:r>
          </a:p>
          <a:p>
            <a:r>
              <a:rPr lang="cs-CZ" dirty="0" smtClean="0"/>
              <a:t>Starokatolická církev řadí Josefa Toufara jakožto mučedníka mezi svaté.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02323"/>
          </a:xfrm>
        </p:spPr>
        <p:txBody>
          <a:bodyPr/>
          <a:lstStyle/>
          <a:p>
            <a:r>
              <a:rPr lang="cs-CZ" dirty="0" smtClean="0"/>
              <a:t>„památník“ Toufara a </a:t>
            </a:r>
            <a:r>
              <a:rPr lang="cs-CZ" dirty="0" err="1" smtClean="0"/>
              <a:t>Palacha</a:t>
            </a:r>
            <a:r>
              <a:rPr lang="cs-CZ" dirty="0" smtClean="0"/>
              <a:t> v </a:t>
            </a:r>
            <a:r>
              <a:rPr lang="cs-CZ" dirty="0" err="1" smtClean="0"/>
              <a:t>Legerově</a:t>
            </a:r>
            <a:r>
              <a:rPr lang="cs-CZ" dirty="0" smtClean="0"/>
              <a:t> ulici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Verča\Downloads\PalachToufarPamatn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0935" y="1551438"/>
            <a:ext cx="6765928" cy="50744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Internetové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wikipedia.cz</a:t>
            </a:r>
            <a:endParaRPr lang="cs-CZ" dirty="0" smtClean="0"/>
          </a:p>
          <a:p>
            <a:r>
              <a:rPr lang="cs-CZ" dirty="0" smtClean="0"/>
              <a:t>Náchodský deník: </a:t>
            </a:r>
            <a:r>
              <a:rPr lang="cs-CZ" dirty="0" smtClean="0">
                <a:hlinkClick r:id="rId3"/>
              </a:rPr>
              <a:t>http://nachodsky.denik.cz/zpravy_region/zamysleni-nad-pronasledovanim-krestanu-v-dobe-komunisticke-totality-v-nasi-zemi.html</a:t>
            </a:r>
            <a:endParaRPr lang="cs-CZ" dirty="0" smtClean="0"/>
          </a:p>
          <a:p>
            <a:r>
              <a:rPr lang="cs-CZ" dirty="0" smtClean="0"/>
              <a:t>Katolická církev na Slovensku: </a:t>
            </a:r>
            <a:r>
              <a:rPr lang="cs-CZ" dirty="0" smtClean="0">
                <a:hlinkClick r:id="rId4"/>
              </a:rPr>
              <a:t>https://www.kbs.sk/obsah/sekcia/h/dokumenty-a-vyhlasenia/p/dokumenty-komisii-a-rad-kbs/c/vyhlasenie-rady-kbs-pre-cirkevne-dejiny-k-roku-1950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a kde byla popravena Milada Horáková?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27.7.1950, Pankrác</a:t>
            </a:r>
          </a:p>
          <a:p>
            <a:r>
              <a:rPr lang="cs-CZ" dirty="0" smtClean="0"/>
              <a:t>B) 27.6.1950, Ruzyně</a:t>
            </a:r>
          </a:p>
          <a:p>
            <a:r>
              <a:rPr lang="cs-CZ" dirty="0" smtClean="0"/>
              <a:t>C) 27.6.1950, Pankrác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5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znamenala v roce 1950 akce ,,P“?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nucený přechod z řeckokatolické církve na protestantskou</a:t>
            </a:r>
          </a:p>
          <a:p>
            <a:r>
              <a:rPr lang="cs-CZ" dirty="0" smtClean="0"/>
              <a:t>B) úmyslné věznění biskupů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→ izolace od společnosti</a:t>
            </a: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C) pokus o likvidaci ženských i mužských řeholí</a:t>
            </a:r>
          </a:p>
        </p:txBody>
      </p:sp>
    </p:spTree>
    <p:extLst>
      <p:ext uri="{BB962C8B-B14F-4D97-AF65-F5344CB8AC3E}">
        <p14:creationId xmlns:p14="http://schemas.microsoft.com/office/powerpoint/2010/main" val="43902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jakých letech byl komunismus v ČSR nejradikálnější?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70. léta</a:t>
            </a:r>
          </a:p>
          <a:p>
            <a:r>
              <a:rPr lang="cs-CZ" dirty="0" smtClean="0"/>
              <a:t>B) 50. léta</a:t>
            </a:r>
          </a:p>
          <a:p>
            <a:r>
              <a:rPr lang="cs-CZ" dirty="0" smtClean="0"/>
              <a:t>C) 60. léta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1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jmenovala listina sepsána Josefem Beranem a odsuzující státem organizovanou katolickou akci?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Pastevecký list </a:t>
            </a:r>
          </a:p>
          <a:p>
            <a:r>
              <a:rPr lang="cs-CZ" dirty="0" smtClean="0"/>
              <a:t>B) Pastýřský list</a:t>
            </a:r>
          </a:p>
          <a:p>
            <a:r>
              <a:rPr lang="cs-CZ" dirty="0" smtClean="0"/>
              <a:t>C) Katolický list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22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Akce ,,K“ je: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název pro likvidaci kláštěrů</a:t>
            </a:r>
          </a:p>
          <a:p>
            <a:r>
              <a:rPr lang="cs-CZ" dirty="0" smtClean="0"/>
              <a:t>B) název pro likvidaci vesnic</a:t>
            </a:r>
          </a:p>
          <a:p>
            <a:r>
              <a:rPr lang="cs-CZ" dirty="0" smtClean="0"/>
              <a:t>C) název pro likvidaci mužských katolických řádů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Sametová revoluce proběhla v roce: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1988</a:t>
            </a:r>
          </a:p>
          <a:p>
            <a:r>
              <a:rPr lang="cs-CZ" dirty="0" smtClean="0"/>
              <a:t>B) 1990</a:t>
            </a:r>
          </a:p>
          <a:p>
            <a:r>
              <a:rPr lang="cs-CZ" smtClean="0"/>
              <a:t>C) 1989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0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Kamínky 2</a:t>
            </a:r>
            <a:r>
              <a:rPr lang="cs-CZ" dirty="0" smtClean="0"/>
              <a:t>, 3 </a:t>
            </a:r>
            <a:r>
              <a:rPr lang="cs-CZ" dirty="0"/>
              <a:t>– drobná svědectví o pronásledování </a:t>
            </a:r>
            <a:r>
              <a:rPr lang="cs-CZ" dirty="0" smtClean="0"/>
              <a:t>křesťanů</a:t>
            </a:r>
          </a:p>
          <a:p>
            <a:r>
              <a:rPr lang="cs-CZ" dirty="0"/>
              <a:t>Dopisy Milady Horákové, Praha </a:t>
            </a:r>
            <a:r>
              <a:rPr lang="cs-CZ" dirty="0" smtClean="0"/>
              <a:t>1990</a:t>
            </a:r>
            <a:endParaRPr lang="cs-CZ" dirty="0"/>
          </a:p>
          <a:p>
            <a:r>
              <a:rPr lang="cs-CZ" dirty="0"/>
              <a:t>BABJAK, Ján, SJ. </a:t>
            </a:r>
            <a:r>
              <a:rPr lang="cs-CZ" i="1" dirty="0"/>
              <a:t>Zostali verní. Osudygréckokatolických kňazov 4.</a:t>
            </a:r>
            <a:r>
              <a:rPr lang="cs-CZ" dirty="0"/>
              <a:t> Slovo. Košice </a:t>
            </a:r>
            <a:r>
              <a:rPr lang="cs-CZ" dirty="0" smtClean="0"/>
              <a:t>1999</a:t>
            </a:r>
          </a:p>
          <a:p>
            <a:r>
              <a:rPr lang="cs-CZ" dirty="0" smtClean="0"/>
              <a:t>BABJAK</a:t>
            </a:r>
            <a:r>
              <a:rPr lang="cs-CZ" dirty="0"/>
              <a:t>, Ján, SJ. </a:t>
            </a:r>
            <a:r>
              <a:rPr lang="cs-CZ" i="1" dirty="0" smtClean="0"/>
              <a:t>Zostali </a:t>
            </a:r>
            <a:r>
              <a:rPr lang="cs-CZ" i="1" dirty="0"/>
              <a:t>verní. Osudygréckokatolických kňazov 5.</a:t>
            </a:r>
            <a:r>
              <a:rPr lang="cs-CZ" dirty="0"/>
              <a:t> Slovo. Košice </a:t>
            </a:r>
            <a:r>
              <a:rPr lang="cs-CZ" dirty="0" smtClean="0"/>
              <a:t>1999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4170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problematiky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3552" y="2666999"/>
            <a:ext cx="10349472" cy="3705666"/>
          </a:xfrm>
        </p:spPr>
        <p:txBody>
          <a:bodyPr>
            <a:normAutofit/>
          </a:bodyPr>
          <a:lstStyle/>
          <a:p>
            <a:r>
              <a:rPr lang="cs-CZ" dirty="0" smtClean="0"/>
              <a:t>Komunismus v ČSR </a:t>
            </a:r>
          </a:p>
          <a:p>
            <a:pPr>
              <a:buNone/>
            </a:pPr>
            <a:r>
              <a:rPr lang="cs-CZ" dirty="0" smtClean="0"/>
              <a:t>Začátek:  </a:t>
            </a:r>
            <a:r>
              <a:rPr lang="cs-CZ" b="1" dirty="0" smtClean="0"/>
              <a:t>únor  1948  </a:t>
            </a:r>
            <a:r>
              <a:rPr lang="cs-CZ" dirty="0" smtClean="0"/>
              <a:t>tzv. Únorový puč nebo Vítězný únor</a:t>
            </a:r>
          </a:p>
          <a:p>
            <a:pPr>
              <a:buNone/>
            </a:pPr>
            <a:r>
              <a:rPr lang="cs-CZ" dirty="0" smtClean="0"/>
              <a:t>Konec:  </a:t>
            </a:r>
            <a:r>
              <a:rPr lang="cs-CZ" b="1" dirty="0" smtClean="0"/>
              <a:t>listopad 1989 </a:t>
            </a:r>
            <a:r>
              <a:rPr lang="cs-CZ" dirty="0" smtClean="0"/>
              <a:t>(Sametová revoluce)</a:t>
            </a:r>
          </a:p>
          <a:p>
            <a:r>
              <a:rPr lang="cs-CZ" dirty="0" smtClean="0"/>
              <a:t>V rozporu s komunismem byla víra v jakékoliv náboženství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Náboženství = „opium lidstva“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Pronásledování věřících a církevních představitelů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itchFamily="2" charset="2"/>
              </a:rPr>
              <a:t>Ateistická výchova na školách</a:t>
            </a:r>
          </a:p>
          <a:p>
            <a:pPr>
              <a:buFont typeface="Wingdings"/>
              <a:buChar char="à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Úvod do problematiky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092" y="2666999"/>
            <a:ext cx="10236932" cy="3522786"/>
          </a:xfrm>
        </p:spPr>
        <p:txBody>
          <a:bodyPr>
            <a:normAutofit/>
          </a:bodyPr>
          <a:lstStyle/>
          <a:p>
            <a:r>
              <a:rPr lang="cs-CZ" dirty="0" smtClean="0"/>
              <a:t>1949 - rok otevřeného střetu s komunistickým režimem</a:t>
            </a:r>
          </a:p>
          <a:p>
            <a:r>
              <a:rPr lang="cs-CZ" dirty="0" smtClean="0"/>
              <a:t>1950 - rok masových perzekucí a likvidačních praktik</a:t>
            </a:r>
          </a:p>
          <a:p>
            <a:r>
              <a:rPr lang="cs-CZ" dirty="0" smtClean="0"/>
              <a:t>Akce </a:t>
            </a:r>
            <a:r>
              <a:rPr lang="cs-CZ" dirty="0" smtClean="0">
                <a:solidFill>
                  <a:srgbClr val="FF0000"/>
                </a:solidFill>
              </a:rPr>
              <a:t>K</a:t>
            </a:r>
            <a:r>
              <a:rPr lang="cs-CZ" dirty="0" smtClean="0"/>
              <a:t> (Kláštery) ---&gt; </a:t>
            </a:r>
            <a:r>
              <a:rPr lang="cs-CZ" dirty="0" smtClean="0">
                <a:solidFill>
                  <a:srgbClr val="FF0000"/>
                </a:solidFill>
              </a:rPr>
              <a:t>Barbarská noc </a:t>
            </a:r>
            <a:r>
              <a:rPr lang="cs-CZ" dirty="0" smtClean="0"/>
              <a:t>(ze 13. na 14.4.1950)</a:t>
            </a:r>
          </a:p>
          <a:p>
            <a:r>
              <a:rPr lang="cs-CZ" dirty="0" smtClean="0"/>
              <a:t>Akce </a:t>
            </a:r>
            <a:r>
              <a:rPr lang="cs-CZ" dirty="0" smtClean="0">
                <a:solidFill>
                  <a:srgbClr val="FF0000"/>
                </a:solidFill>
              </a:rPr>
              <a:t>R </a:t>
            </a:r>
            <a:r>
              <a:rPr lang="cs-CZ" dirty="0" smtClean="0"/>
              <a:t>(Rehoľníčky</a:t>
            </a:r>
            <a:r>
              <a:rPr lang="cs-CZ" dirty="0"/>
              <a:t>) </a:t>
            </a:r>
            <a:r>
              <a:rPr lang="cs-CZ" dirty="0" smtClean="0"/>
              <a:t>- pokus o likvidaci mužských a ženských řeholí</a:t>
            </a:r>
          </a:p>
          <a:p>
            <a:r>
              <a:rPr lang="cs-CZ" dirty="0" smtClean="0"/>
              <a:t>Akce </a:t>
            </a:r>
            <a:r>
              <a:rPr lang="cs-CZ" dirty="0" smtClean="0">
                <a:solidFill>
                  <a:srgbClr val="FF0000"/>
                </a:solidFill>
              </a:rPr>
              <a:t>P</a:t>
            </a:r>
            <a:r>
              <a:rPr lang="cs-CZ" dirty="0" smtClean="0"/>
              <a:t>- likvidace řeckokatolické církve---&gt; přechod k </a:t>
            </a:r>
            <a:r>
              <a:rPr lang="cs-CZ" dirty="0" smtClean="0">
                <a:solidFill>
                  <a:srgbClr val="FF0000"/>
                </a:solidFill>
              </a:rPr>
              <a:t>protestanské </a:t>
            </a:r>
            <a:r>
              <a:rPr lang="cs-CZ" dirty="0" smtClean="0"/>
              <a:t>církvi</a:t>
            </a:r>
            <a:r>
              <a:rPr lang="cs-CZ" dirty="0"/>
              <a:t>---&gt; </a:t>
            </a:r>
            <a:r>
              <a:rPr lang="cs-CZ" u="sng" dirty="0" smtClean="0"/>
              <a:t>velké pronásledování</a:t>
            </a:r>
          </a:p>
          <a:p>
            <a:r>
              <a:rPr lang="cs-CZ" dirty="0" smtClean="0"/>
              <a:t>Akce </a:t>
            </a:r>
            <a:r>
              <a:rPr lang="cs-CZ" dirty="0" smtClean="0">
                <a:solidFill>
                  <a:srgbClr val="FF0000"/>
                </a:solidFill>
              </a:rPr>
              <a:t>B </a:t>
            </a:r>
            <a:r>
              <a:rPr lang="cs-CZ" dirty="0" smtClean="0"/>
              <a:t>(Biskupové)- vězněni a izolováni od společnost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01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Dopisy Milady Horákové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11 dopisů z Pankráce napsaných 24. - </a:t>
            </a:r>
            <a:r>
              <a:rPr lang="cs-CZ" dirty="0" smtClean="0"/>
              <a:t>27.6.1950</a:t>
            </a:r>
          </a:p>
          <a:p>
            <a:r>
              <a:rPr lang="cs-CZ" dirty="0" smtClean="0"/>
              <a:t>žádala o předání dopisů pozůstalým, k tomu však za vlády komunistů nedošlo </a:t>
            </a:r>
          </a:p>
          <a:p>
            <a:r>
              <a:rPr lang="cs-CZ" dirty="0" smtClean="0"/>
              <a:t>StB zkonfiskovala vše kromě osobních věcí dcery Jany</a:t>
            </a:r>
          </a:p>
          <a:p>
            <a:r>
              <a:rPr lang="cs-CZ" dirty="0" smtClean="0"/>
              <a:t> Až po 17. listopadu JUDr. Lubomír Štěpán odevzdal dopisy JUDr. Burešové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6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https://www.youtube.com/watch?v=8tNMgCGahyM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355" y="2514071"/>
            <a:ext cx="2605710" cy="4107825"/>
          </a:xfrm>
          <a:prstGeom prst="rect">
            <a:avLst/>
          </a:prstGeom>
        </p:spPr>
      </p:pic>
      <p:pic>
        <p:nvPicPr>
          <p:cNvPr id="1028" name="Picture 4" descr="Vazební fotografie Milady Horákové(z roku 1949)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454" y="2438397"/>
            <a:ext cx="3087389" cy="425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3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ZŮSTALI VĚRNI-</a:t>
            </a:r>
            <a:br>
              <a:rPr lang="cs-CZ" dirty="0" smtClean="0"/>
            </a:br>
            <a:r>
              <a:rPr lang="cs-CZ" dirty="0" smtClean="0"/>
              <a:t>OSUDY ŘECKOKATOLICKÝCH KNĚZŮ (4)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675326"/>
            <a:ext cx="10018713" cy="3124201"/>
          </a:xfrm>
        </p:spPr>
        <p:txBody>
          <a:bodyPr>
            <a:normAutofit/>
          </a:bodyPr>
          <a:lstStyle/>
          <a:p>
            <a:r>
              <a:rPr lang="cs-CZ" dirty="0" smtClean="0"/>
              <a:t>Příběhy 35 věrných knězů řeskokatolické církvi</a:t>
            </a:r>
          </a:p>
          <a:p>
            <a:r>
              <a:rPr lang="cs-CZ" dirty="0" smtClean="0"/>
              <a:t>Vzepřeli se tehdejšího režimu a později byli pronásledováni/vězněni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911" y="3590043"/>
            <a:ext cx="2091622" cy="3150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4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525462"/>
            <a:ext cx="10018713" cy="1752599"/>
          </a:xfrm>
        </p:spPr>
        <p:txBody>
          <a:bodyPr/>
          <a:lstStyle/>
          <a:p>
            <a:r>
              <a:rPr lang="cs-CZ" dirty="0"/>
              <a:t>ZŮSTALI VĚRNI-</a:t>
            </a:r>
            <a:br>
              <a:rPr lang="cs-CZ" dirty="0"/>
            </a:br>
            <a:r>
              <a:rPr lang="cs-CZ" dirty="0"/>
              <a:t>OSUDY ŘECKOKATOLICKÝCH KNĚZŮ </a:t>
            </a:r>
            <a:r>
              <a:rPr lang="cs-CZ" dirty="0" smtClean="0"/>
              <a:t>(5)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94684" y="2455975"/>
            <a:ext cx="2597964" cy="3803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Výsledek obrázku pro zostali verní"/>
          <p:cNvSpPr>
            <a:spLocks noChangeAspect="1" noChangeArrowheads="1"/>
          </p:cNvSpPr>
          <p:nvPr/>
        </p:nvSpPr>
        <p:spPr bwMode="auto">
          <a:xfrm>
            <a:off x="155574" y="-304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97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37957" y="1997612"/>
            <a:ext cx="10265066" cy="4628271"/>
          </a:xfrm>
        </p:spPr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ěřící </a:t>
            </a:r>
            <a:r>
              <a:rPr lang="cs-CZ" dirty="0"/>
              <a:t>vydávají </a:t>
            </a:r>
            <a:r>
              <a:rPr lang="cs-CZ" dirty="0" smtClean="0"/>
              <a:t>drobná </a:t>
            </a:r>
            <a:r>
              <a:rPr lang="cs-CZ" dirty="0"/>
              <a:t>svědectví o pronásledování křesťanů v době komunistické totality (od února 1948 do listopadu 1989) i o jejich snahách o svobodu a blaho </a:t>
            </a:r>
            <a:r>
              <a:rPr lang="cs-CZ" dirty="0" smtClean="0"/>
              <a:t>vlasti. </a:t>
            </a:r>
          </a:p>
          <a:p>
            <a:r>
              <a:rPr lang="cs-CZ" dirty="0" smtClean="0"/>
              <a:t>Knížka </a:t>
            </a:r>
            <a:r>
              <a:rPr lang="cs-CZ" dirty="0"/>
              <a:t>je kolektivním dílem několika set pamětníků autorů. Jejím iniciátorem a sestavovatelem byl dnes už zesnulý královéhradecký arcibiskup </a:t>
            </a:r>
            <a:r>
              <a:rPr lang="cs-CZ" dirty="0" err="1"/>
              <a:t>Mons</a:t>
            </a:r>
            <a:r>
              <a:rPr lang="cs-CZ" dirty="0"/>
              <a:t>. </a:t>
            </a:r>
            <a:r>
              <a:rPr lang="cs-CZ" dirty="0" err="1"/>
              <a:t>ThLic</a:t>
            </a:r>
            <a:r>
              <a:rPr lang="cs-CZ" dirty="0"/>
              <a:t>. Karel Otčenášek, PaedDr. </a:t>
            </a:r>
            <a:r>
              <a:rPr lang="cs-CZ" dirty="0" err="1"/>
              <a:t>h.c</a:t>
            </a:r>
            <a:r>
              <a:rPr lang="cs-CZ" dirty="0"/>
              <a:t>. (1920-2011), sám politický vězeň</a:t>
            </a:r>
            <a:r>
              <a:rPr lang="cs-CZ" dirty="0" smtClean="0"/>
              <a:t>.</a:t>
            </a:r>
          </a:p>
          <a:p>
            <a:r>
              <a:rPr lang="cs-CZ" dirty="0"/>
              <a:t>O</a:t>
            </a:r>
            <a:r>
              <a:rPr lang="cs-CZ" dirty="0" smtClean="0"/>
              <a:t>bsahuje </a:t>
            </a:r>
            <a:r>
              <a:rPr lang="cs-CZ" dirty="0"/>
              <a:t>cenná svědectví, osobní výpovědi a vzpomínky, jakési drobné kamínky skládající mozaiku, celkový obraz života křesťanských církví, zejména členů církve římskokatolické, nejpronásledovanější za komunistické </a:t>
            </a:r>
            <a:r>
              <a:rPr lang="cs-CZ" dirty="0" smtClean="0"/>
              <a:t>totality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714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393</TotalTime>
  <Words>370</Words>
  <Application>Microsoft Office PowerPoint</Application>
  <PresentationFormat>Widescreen</PresentationFormat>
  <Paragraphs>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Corbel</vt:lpstr>
      <vt:lpstr>Wingdings</vt:lpstr>
      <vt:lpstr>Parallax</vt:lpstr>
      <vt:lpstr> Snaha o vykořenění křesťanské minulosti v době komunismu v Československu</vt:lpstr>
      <vt:lpstr>LITERATURA</vt:lpstr>
      <vt:lpstr>Úvod do problematiky</vt:lpstr>
      <vt:lpstr>Úvod do problematiky  </vt:lpstr>
      <vt:lpstr>Dopisy Milady Horákové</vt:lpstr>
      <vt:lpstr>https://www.youtube.com/watch?v=8tNMgCGahyM</vt:lpstr>
      <vt:lpstr>ZŮSTALI VĚRNI- OSUDY ŘECKOKATOLICKÝCH KNĚZŮ (4)</vt:lpstr>
      <vt:lpstr>ZŮSTALI VĚRNI- OSUDY ŘECKOKATOLICKÝCH KNĚZŮ (5)</vt:lpstr>
      <vt:lpstr>Kamínky</vt:lpstr>
      <vt:lpstr>Číhošťský zázrak </vt:lpstr>
      <vt:lpstr>„památník“ Toufara a Palacha v Legerově ulici</vt:lpstr>
      <vt:lpstr>Internetové zdroje</vt:lpstr>
      <vt:lpstr>Kdy a kde byla popravena Milada Horáková?</vt:lpstr>
      <vt:lpstr>Co znamenala v roce 1950 akce ,,P“?</vt:lpstr>
      <vt:lpstr>V jakých letech byl komunismus v ČSR nejradikálnější?</vt:lpstr>
      <vt:lpstr>Jak se jmenovala listina sepsána Josefem Beranem a odsuzující státem organizovanou katolickou akci?</vt:lpstr>
      <vt:lpstr>Akce ,,K“ je:</vt:lpstr>
      <vt:lpstr>Sametová revoluce proběhla v roce: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Snaha o vykořenění křesťanské minulosti v době komunismu v Československu</dc:title>
  <dc:creator>Aneta Rosenhoferova</dc:creator>
  <cp:lastModifiedBy>Aneta Rosenhoferová</cp:lastModifiedBy>
  <cp:revision>29</cp:revision>
  <dcterms:created xsi:type="dcterms:W3CDTF">2016-10-18T10:03:10Z</dcterms:created>
  <dcterms:modified xsi:type="dcterms:W3CDTF">2016-10-20T08:30:12Z</dcterms:modified>
</cp:coreProperties>
</file>