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s.wikipedia.org/wiki/28._leden" TargetMode="External"/><Relationship Id="rId4" Type="http://schemas.openxmlformats.org/officeDocument/2006/relationships/hyperlink" Target="https://cs.wikipedia.org/wiki/Valdice" TargetMode="External"/><Relationship Id="rId5" Type="http://schemas.openxmlformats.org/officeDocument/2006/relationships/hyperlink" Target="https://cs.wikipedia.org/wiki/B%C4%9Bda_tomu,_skrze_n%C4%9Bho%C5%BE_p%C5%99ich%C3%A1z%C3%AD_pohor%C5%A1en%C3%A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Zlata Kopecká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Aneta Tellingerová</a:t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474450" y="717100"/>
            <a:ext cx="68622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>
                <a:solidFill>
                  <a:schemeClr val="lt1"/>
                </a:solidFill>
              </a:rPr>
              <a:t>Snaha o vykořenění křesťanské minulosti v době komunismu v Československu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Komunistická strana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krajně levicová politická strana existující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1921 - 1990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1929 v čele s Klementem Gottwaldem, dále Gustavem Husákem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justiční vraždy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275" y="329725"/>
            <a:ext cx="14859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Proticírkevní represe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cs"/>
              <a:t>1. vlna - Komunistická strana se snaží s církví uzavřít dohodu. </a:t>
            </a:r>
            <a:endParaRPr/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cs"/>
              <a:t>Církev se odmítla podrobit marx-leninské ideologii a diktatuře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cs"/>
              <a:t>2. vlna - Otevřený boj s církví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cs"/>
              <a:t>Jmenování církevní komise (“církevní šestka”)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cs"/>
              <a:t>Založení “Katolické akce”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cs"/>
              <a:t>Československo bez biskupů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cs"/>
              <a:t>Církevní zákony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Josef Toufar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14. července 1902 - 25. února 1950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Český římskokatolický kněz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29. června 1940 - kněžské svěcení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Září 1945 - první konflikt s komunisty (odhalení památní desky)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Aktivně se angažoval v Československé straně lidové a veřejně varoval před komunisty.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Přeložení do Číhoště.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670" y="217550"/>
            <a:ext cx="13961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Čihošťský zázrak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Mše 11. prosince 1949 (3. adventní neděle)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 kostele se pohnul kříž na oltáři několikrát ze strany na stranu a zůstal vychýlen.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Toufar byl </a:t>
            </a:r>
            <a:r>
              <a:rPr lang="cs">
                <a:hlinkClick r:id="rId3"/>
              </a:rPr>
              <a:t>28. ledna</a:t>
            </a:r>
            <a:r>
              <a:rPr lang="cs"/>
              <a:t> 1950 zatčen a odvlečen do věznice ve </a:t>
            </a:r>
            <a:r>
              <a:rPr lang="cs">
                <a:hlinkClick r:id="rId4"/>
              </a:rPr>
              <a:t>Valdicích</a:t>
            </a:r>
            <a:r>
              <a:rPr lang="cs"/>
              <a:t>.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Byl krutě mučen a postupně přinucen přiznat, že sexuálně zneužíval malé děti a že skrytě pohyboval křížkem.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Film -  </a:t>
            </a:r>
            <a:r>
              <a:rPr lang="cs">
                <a:hlinkClick r:id="rId5"/>
              </a:rPr>
              <a:t>Běda tomu, skrze něhož přichází pohoršení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Milada Horáková</a:t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25. prosince 1901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česká právnička, politička, bojovnice za práva žen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symbol odporu proti totalitě komunistické strany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Ženská národní rada (ŽNR)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justiční vražda - poprava oběšením</a:t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625" y="1338100"/>
            <a:ext cx="1931550" cy="26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Jak zemřela Milada Horáková?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byla oběšena za velezradu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podlehla nemoci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spáchala sebevraždu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2. Kterého z českých prezidentů Milada Horáková podporovala?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Gustav Husák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Klement Gottwald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Edvard Beneš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 Jak se jmenovala obec, kde se měl uskutečnit zázrak s pohnutým křížem?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Zahrádka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Pěnčín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Číhošť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4. Ve které politické straně se Josef Toufar aktivně angažoval?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Komunistická strana Československa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Československá strana lidová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lphaLcParenR"/>
            </a:pPr>
            <a:r>
              <a:rPr lang="cs"/>
              <a:t>Demokratická strana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