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dd949b5b7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dd949b5b7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dd949b5b7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dd949b5b7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dd949b5b7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dd949b5b7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dd949b5b7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dd949b5b7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dd949b5b7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dd949b5b7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dd949b5b7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dd949b5b7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dd949b5b7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dd949b5b7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dd949b5b7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dd949b5b7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d949b5b7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d949b5b7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d949b5b7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d949b5b7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dd949b5b7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dd949b5b7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dd949b5b7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dd949b5b7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dd949b5b7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dd949b5b7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dd949b5b7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dd949b5b7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cqmmREPSK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sittheamish.com/" TargetMode="External"/><Relationship Id="rId4" Type="http://schemas.openxmlformats.org/officeDocument/2006/relationships/hyperlink" Target="https://amishamerica.com/amish-online-encycloped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hobby/mazlicci/kun-komunita-amisu-bezecky-pas-pohon-stroje-na-zmrzlinu.A180828_114335_hobby-mazlicci_m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Amišové a Rumspringa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5435100" y="4741500"/>
            <a:ext cx="37089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Nitschová, Petrůvová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Amišové x Mennonité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Mennonité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používají elektřinu v domácnosti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mají mobilní telefony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i konzervativní mennonité používají auta a používají více technologii než Amiši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Společné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jazyk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podobný prostý styl oblékání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spolupráce v komunitě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Old Order Amish x New Order Amish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New Order Amish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mohou cestovat za prací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mohou využívat leteckou dopravu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mají mobilní telefony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využívají v domácnostech elektřinu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zakazují užívání alkoholu a tabáku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kratší vousy a vlasy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Společné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styl oblékání (ale New Amish mají barevnější oděv)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využívání kočárů a koní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nepoužívají internet, rádio ani televizi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jazyk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Jazyk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6644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Většina ovládá pensylvánskou němčinu a angličtinu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pensylvánské němčiny?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Pensylvánská němčina se nejvíce podobá dialektu z oblasti Rýnské Falci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 angličtiny odvozeno pouze  10–15 % procent slovní zásoby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50" y="591526"/>
            <a:ext cx="3902725" cy="39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Rumspringa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Termín pravděpodobně vychází z německého slova herumspringen -„toulání“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Mladí amišové mohou odloučit od tradičního amišského života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Toto období nastává kolem 16. narozenin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Možnost nahlédnout do světa moderní společnosti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Oblečení, navštěvování kina, pořízení moderních technologií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Navazování nových kontaktů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01600" marR="101600" lvl="0" indent="0" algn="l" rtl="0">
              <a:lnSpc>
                <a:spcPct val="136687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Rumspringa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 médiích vyobrazováno bouřlivěji</a:t>
            </a:r>
          </a:p>
          <a:p>
            <a:pPr lvl="3" indent="-342900">
              <a:spcBef>
                <a:spcPts val="0"/>
              </a:spcBef>
              <a:buSzPts val="1800"/>
            </a:pPr>
            <a:r>
              <a:rPr lang="cs-CZ" sz="1600" u="sng" dirty="0">
                <a:hlinkClick r:id="rId3"/>
              </a:rPr>
              <a:t>https://youtu.be/acqmmREPSKA</a:t>
            </a:r>
            <a:endParaRPr sz="16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85 - 90 % mladých se rozhodne pro křest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důvody: vazby na rodinu a přátele, vzdělání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cs typeface="Roboto Slab"/>
                <a:sym typeface="Roboto Slab"/>
              </a:rPr>
              <a:t>NOLT, Steven M. A history of the Amish. Intercourse, Pa.: Good Books, c1992. ISBN 156148072X.</a:t>
            </a:r>
            <a:endParaRPr sz="1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cs typeface="Roboto Slab"/>
                <a:sym typeface="Roboto Slab"/>
              </a:rPr>
              <a:t>HOSTETLER, John Andrew. Amish society. 4th ed. Baltimore: Johns Hopkins University Press, 1993. ISBN 0801844428</a:t>
            </a:r>
            <a:r>
              <a:rPr lang="cs" sz="1200" dirty="0">
                <a:latin typeface="Roboto Slab"/>
                <a:ea typeface="Roboto Slab"/>
                <a:sym typeface="Open Sans"/>
              </a:rPr>
              <a:t>. </a:t>
            </a:r>
            <a:endParaRPr sz="1200" dirty="0">
              <a:latin typeface="Roboto Slab"/>
              <a:ea typeface="Roboto Slab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sym typeface="Roboto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https://www.britannica.com/topic/Ami</a:t>
            </a:r>
            <a:r>
              <a:rPr lang="cs" sz="1200" dirty="0">
                <a:latin typeface="Roboto Slab"/>
                <a:ea typeface="Roboto Slab"/>
                <a:sym typeface="Roboto Slab"/>
              </a:rPr>
              <a:t>sh </a:t>
            </a:r>
            <a:endParaRPr sz="1200" dirty="0">
              <a:latin typeface="Roboto Slab"/>
              <a:ea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sym typeface="Roboto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https://amishamerica.com/amish-online-encyclopedia/</a:t>
            </a:r>
            <a:r>
              <a:rPr lang="cs" sz="1200" dirty="0">
                <a:latin typeface="Roboto Slab"/>
                <a:ea typeface="Roboto Slab"/>
                <a:sym typeface="Roboto Slab"/>
              </a:rPr>
              <a:t> </a:t>
            </a:r>
            <a:endParaRPr sz="1200" dirty="0">
              <a:latin typeface="Roboto Slab"/>
              <a:ea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sym typeface="Roboto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https://visittheamish.com/</a:t>
            </a:r>
            <a:endParaRPr sz="1200" dirty="0">
              <a:latin typeface="Roboto Slab"/>
              <a:ea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dirty="0">
                <a:latin typeface="Roboto Slab"/>
                <a:ea typeface="Roboto Slab"/>
                <a:cs typeface="Roboto Slab"/>
                <a:sym typeface="Roboto Slab"/>
              </a:rPr>
              <a:t>https://groups.etown.edu/amishstudies/cultural-practices/rumspringa/?doing_wp_cron=1605377229.7365798950195312500000 </a:t>
            </a:r>
            <a:endParaRPr sz="12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200" dirty="0">
                <a:latin typeface="Roboto Slab"/>
                <a:ea typeface="Roboto Slab"/>
                <a:cs typeface="Roboto Slab"/>
                <a:sym typeface="Roboto Slab"/>
              </a:rPr>
              <a:t>https://mapy.cz/zakladni?x=8.6709903&amp;y=49.4180810&amp;z=9&amp;source=osm&amp;id=9689</a:t>
            </a:r>
            <a:endParaRPr sz="1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16. století - protestantská reformace v Evropě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Anabaptisté - odlišný koncept křtu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21. ledna 1525 - “narození novokřtěnců”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Jméno Amiš je odvozeno od jména Jacob Ammann, který je Amiši považován za zakladatele jejich kultury.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Migrace do Švýcarska, Německa a Francie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18. století do Severní Ameriky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Osídlení dnes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USA -  344. 670 amišů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Kanada  - 5. 995 amišů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Jižní Amerika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700" y="2273799"/>
            <a:ext cx="5828850" cy="26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Způsob života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nepoužívají mobilní telefony, elektřinu, auta, traktory, rádia, internet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jezdí v kočárech taženými koňmi nebo na kolech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farmáři, podnikatelé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svobodné ženy pracují jako servírky či učitelky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vdané ženy jsou v domácnosti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rodiny s mnoha dětmi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https://www.idnes.cz/hobby/mazlicci/kun-komunita-amisu-bezecky-pas-pohon-stroje-na-zmrzlinu.A180828_114335_hobby-mazlicci_mce</a:t>
            </a:r>
            <a:r>
              <a:rPr lang="cs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249" y="1884400"/>
            <a:ext cx="3319750" cy="32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522375"/>
            <a:ext cx="8368200" cy="4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jsou povoleny míčové hry a softball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75" y="1118800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472150"/>
            <a:ext cx="8368200" cy="4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r. 1950 se zřizují amišské školy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079500"/>
            <a:ext cx="4596001" cy="3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1145"/>
            <a:ext cx="4595999" cy="343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08000" y="452050"/>
            <a:ext cx="2726400" cy="6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amišské deky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14"/>
          <a:stretch/>
        </p:blipFill>
        <p:spPr>
          <a:xfrm>
            <a:off x="186123" y="2211975"/>
            <a:ext cx="4556650" cy="26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800" y="452058"/>
            <a:ext cx="4423775" cy="27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Oblečení muži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černé klobouky (v létě slaměné)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kabát rovného střihu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široké kalhoty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jednobarevná košile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černé ponožky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černé boty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 svatbě - vousy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75" y="1654475"/>
            <a:ext cx="4944826" cy="34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Oblečení ženy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čepec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dlouhé šaty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punčocháče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černé boty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nesmí nosit šperky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nesmí si stříhat vlasy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250" y="0"/>
            <a:ext cx="5366749" cy="35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Předvádění na obrazovce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Roboto Slab</vt:lpstr>
      <vt:lpstr>Roboto</vt:lpstr>
      <vt:lpstr>Arial</vt:lpstr>
      <vt:lpstr>Marina</vt:lpstr>
      <vt:lpstr>Amišové a Rumspringa</vt:lpstr>
      <vt:lpstr>Historie</vt:lpstr>
      <vt:lpstr>Osídlení dnes</vt:lpstr>
      <vt:lpstr>Způsob života</vt:lpstr>
      <vt:lpstr>Prezentace aplikace PowerPoint</vt:lpstr>
      <vt:lpstr>Prezentace aplikace PowerPoint</vt:lpstr>
      <vt:lpstr>Prezentace aplikace PowerPoint</vt:lpstr>
      <vt:lpstr>Oblečení muži</vt:lpstr>
      <vt:lpstr>Oblečení ženy</vt:lpstr>
      <vt:lpstr>Amišové x Mennonité</vt:lpstr>
      <vt:lpstr>Old Order Amish x New Order Amish</vt:lpstr>
      <vt:lpstr>Jazyk</vt:lpstr>
      <vt:lpstr>Rumspringa</vt:lpstr>
      <vt:lpstr> Rumspringa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Amišové a Rumspringa</dc:title>
  <cp:lastModifiedBy>Kokaisl Petr</cp:lastModifiedBy>
  <cp:revision>3</cp:revision>
  <dcterms:modified xsi:type="dcterms:W3CDTF">2024-05-19T15:51:39Z</dcterms:modified>
</cp:coreProperties>
</file>