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5418B-6DDA-4805-B098-34B37424FEF3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76D5651-9AD6-4FC9-96EE-D8017A635559}">
      <dgm:prSet/>
      <dgm:spPr/>
      <dgm:t>
        <a:bodyPr/>
        <a:lstStyle/>
        <a:p>
          <a:r>
            <a:rPr lang="cs-CZ"/>
            <a:t>Keltský rok – světlá a tmavá polovina</a:t>
          </a:r>
          <a:endParaRPr lang="en-US"/>
        </a:p>
      </dgm:t>
    </dgm:pt>
    <dgm:pt modelId="{4721A41E-2D6C-47A2-9494-21C93A5E073F}" type="parTrans" cxnId="{A3CA88BB-2311-44B4-A62D-5124DBC952D2}">
      <dgm:prSet/>
      <dgm:spPr/>
      <dgm:t>
        <a:bodyPr/>
        <a:lstStyle/>
        <a:p>
          <a:endParaRPr lang="en-US"/>
        </a:p>
      </dgm:t>
    </dgm:pt>
    <dgm:pt modelId="{C3143684-E894-4691-BC66-E095E102B886}" type="sibTrans" cxnId="{A3CA88BB-2311-44B4-A62D-5124DBC952D2}">
      <dgm:prSet/>
      <dgm:spPr/>
      <dgm:t>
        <a:bodyPr/>
        <a:lstStyle/>
        <a:p>
          <a:endParaRPr lang="en-US"/>
        </a:p>
      </dgm:t>
    </dgm:pt>
    <dgm:pt modelId="{53C9CF9A-FD7C-436E-BB0B-53A87BABD12F}">
      <dgm:prSet/>
      <dgm:spPr/>
      <dgm:t>
        <a:bodyPr/>
        <a:lstStyle/>
        <a:p>
          <a:r>
            <a:rPr lang="cs-CZ"/>
            <a:t>Sabaty (slunce a měsíc)</a:t>
          </a:r>
          <a:endParaRPr lang="en-US"/>
        </a:p>
      </dgm:t>
    </dgm:pt>
    <dgm:pt modelId="{F858B77A-29F7-4FE3-B16D-A3496748B89D}" type="parTrans" cxnId="{AB9CCFA1-4A00-481E-A13B-BCA88B0F8443}">
      <dgm:prSet/>
      <dgm:spPr/>
      <dgm:t>
        <a:bodyPr/>
        <a:lstStyle/>
        <a:p>
          <a:endParaRPr lang="en-US"/>
        </a:p>
      </dgm:t>
    </dgm:pt>
    <dgm:pt modelId="{E062EDF0-6386-4A11-96E0-C58FCD3F0451}" type="sibTrans" cxnId="{AB9CCFA1-4A00-481E-A13B-BCA88B0F8443}">
      <dgm:prSet/>
      <dgm:spPr/>
      <dgm:t>
        <a:bodyPr/>
        <a:lstStyle/>
        <a:p>
          <a:endParaRPr lang="en-US"/>
        </a:p>
      </dgm:t>
    </dgm:pt>
    <dgm:pt modelId="{E599FFB5-7BBA-4096-8128-7B3CCC365AA3}">
      <dgm:prSet/>
      <dgm:spPr/>
      <dgm:t>
        <a:bodyPr/>
        <a:lstStyle/>
        <a:p>
          <a:r>
            <a:rPr lang="cs-CZ"/>
            <a:t>4 nejdůležitější sabaty – Imbolg, Beltane, Lughnasad, Samhain</a:t>
          </a:r>
          <a:endParaRPr lang="en-US"/>
        </a:p>
      </dgm:t>
    </dgm:pt>
    <dgm:pt modelId="{E9280598-D1F4-4E6D-ADE3-DEE5D20F0377}" type="parTrans" cxnId="{F29BBA9E-040A-472D-B759-7E01A0E4628C}">
      <dgm:prSet/>
      <dgm:spPr/>
      <dgm:t>
        <a:bodyPr/>
        <a:lstStyle/>
        <a:p>
          <a:endParaRPr lang="en-US"/>
        </a:p>
      </dgm:t>
    </dgm:pt>
    <dgm:pt modelId="{2F1DF9BD-5B0E-4324-B124-D3471CCF2A5E}" type="sibTrans" cxnId="{F29BBA9E-040A-472D-B759-7E01A0E4628C}">
      <dgm:prSet/>
      <dgm:spPr/>
      <dgm:t>
        <a:bodyPr/>
        <a:lstStyle/>
        <a:p>
          <a:endParaRPr lang="en-US"/>
        </a:p>
      </dgm:t>
    </dgm:pt>
    <dgm:pt modelId="{F4A89B86-24AC-A442-AE71-223BDD316FA4}" type="pres">
      <dgm:prSet presAssocID="{1D65418B-6DDA-4805-B098-34B37424FEF3}" presName="vert0" presStyleCnt="0">
        <dgm:presLayoutVars>
          <dgm:dir/>
          <dgm:animOne val="branch"/>
          <dgm:animLvl val="lvl"/>
        </dgm:presLayoutVars>
      </dgm:prSet>
      <dgm:spPr/>
    </dgm:pt>
    <dgm:pt modelId="{6C3FABEA-D286-F049-9BAB-CBEBBB0BE6F8}" type="pres">
      <dgm:prSet presAssocID="{D76D5651-9AD6-4FC9-96EE-D8017A635559}" presName="thickLine" presStyleLbl="alignNode1" presStyleIdx="0" presStyleCnt="3"/>
      <dgm:spPr/>
    </dgm:pt>
    <dgm:pt modelId="{FAEA4976-0D82-3649-BB47-862D716C54F0}" type="pres">
      <dgm:prSet presAssocID="{D76D5651-9AD6-4FC9-96EE-D8017A635559}" presName="horz1" presStyleCnt="0"/>
      <dgm:spPr/>
    </dgm:pt>
    <dgm:pt modelId="{EA6A0CEC-1618-AE4F-B718-E7A22598A9B4}" type="pres">
      <dgm:prSet presAssocID="{D76D5651-9AD6-4FC9-96EE-D8017A635559}" presName="tx1" presStyleLbl="revTx" presStyleIdx="0" presStyleCnt="3"/>
      <dgm:spPr/>
    </dgm:pt>
    <dgm:pt modelId="{126D8854-AD93-3D4E-AA9E-9B5D4A179BBD}" type="pres">
      <dgm:prSet presAssocID="{D76D5651-9AD6-4FC9-96EE-D8017A635559}" presName="vert1" presStyleCnt="0"/>
      <dgm:spPr/>
    </dgm:pt>
    <dgm:pt modelId="{1023160A-FAA0-BE43-9986-D3675C6CB123}" type="pres">
      <dgm:prSet presAssocID="{53C9CF9A-FD7C-436E-BB0B-53A87BABD12F}" presName="thickLine" presStyleLbl="alignNode1" presStyleIdx="1" presStyleCnt="3"/>
      <dgm:spPr/>
    </dgm:pt>
    <dgm:pt modelId="{784E1B65-E4EB-8F45-944A-487600069E48}" type="pres">
      <dgm:prSet presAssocID="{53C9CF9A-FD7C-436E-BB0B-53A87BABD12F}" presName="horz1" presStyleCnt="0"/>
      <dgm:spPr/>
    </dgm:pt>
    <dgm:pt modelId="{48DC269A-2173-4F4C-B946-6D0C64E40787}" type="pres">
      <dgm:prSet presAssocID="{53C9CF9A-FD7C-436E-BB0B-53A87BABD12F}" presName="tx1" presStyleLbl="revTx" presStyleIdx="1" presStyleCnt="3"/>
      <dgm:spPr/>
    </dgm:pt>
    <dgm:pt modelId="{61CCB450-3E15-8E42-88F1-294CE50DA86D}" type="pres">
      <dgm:prSet presAssocID="{53C9CF9A-FD7C-436E-BB0B-53A87BABD12F}" presName="vert1" presStyleCnt="0"/>
      <dgm:spPr/>
    </dgm:pt>
    <dgm:pt modelId="{C3B55A2D-81DB-1547-BE51-B3333F8AC7D8}" type="pres">
      <dgm:prSet presAssocID="{E599FFB5-7BBA-4096-8128-7B3CCC365AA3}" presName="thickLine" presStyleLbl="alignNode1" presStyleIdx="2" presStyleCnt="3"/>
      <dgm:spPr/>
    </dgm:pt>
    <dgm:pt modelId="{85F761C7-AF49-3B4A-8AE5-6D86587E7789}" type="pres">
      <dgm:prSet presAssocID="{E599FFB5-7BBA-4096-8128-7B3CCC365AA3}" presName="horz1" presStyleCnt="0"/>
      <dgm:spPr/>
    </dgm:pt>
    <dgm:pt modelId="{AEBB2332-995A-2847-A420-1824AF561D16}" type="pres">
      <dgm:prSet presAssocID="{E599FFB5-7BBA-4096-8128-7B3CCC365AA3}" presName="tx1" presStyleLbl="revTx" presStyleIdx="2" presStyleCnt="3"/>
      <dgm:spPr/>
    </dgm:pt>
    <dgm:pt modelId="{55EE5295-63CB-3F4F-9F50-AF15D292BE56}" type="pres">
      <dgm:prSet presAssocID="{E599FFB5-7BBA-4096-8128-7B3CCC365AA3}" presName="vert1" presStyleCnt="0"/>
      <dgm:spPr/>
    </dgm:pt>
  </dgm:ptLst>
  <dgm:cxnLst>
    <dgm:cxn modelId="{3D465D0F-49C4-214D-849D-97AAA1E880DA}" type="presOf" srcId="{1D65418B-6DDA-4805-B098-34B37424FEF3}" destId="{F4A89B86-24AC-A442-AE71-223BDD316FA4}" srcOrd="0" destOrd="0" presId="urn:microsoft.com/office/officeart/2008/layout/LinedList"/>
    <dgm:cxn modelId="{02A53D2A-BD11-5248-BC02-CE947FD67085}" type="presOf" srcId="{53C9CF9A-FD7C-436E-BB0B-53A87BABD12F}" destId="{48DC269A-2173-4F4C-B946-6D0C64E40787}" srcOrd="0" destOrd="0" presId="urn:microsoft.com/office/officeart/2008/layout/LinedList"/>
    <dgm:cxn modelId="{F29BBA9E-040A-472D-B759-7E01A0E4628C}" srcId="{1D65418B-6DDA-4805-B098-34B37424FEF3}" destId="{E599FFB5-7BBA-4096-8128-7B3CCC365AA3}" srcOrd="2" destOrd="0" parTransId="{E9280598-D1F4-4E6D-ADE3-DEE5D20F0377}" sibTransId="{2F1DF9BD-5B0E-4324-B124-D3471CCF2A5E}"/>
    <dgm:cxn modelId="{AB9CCFA1-4A00-481E-A13B-BCA88B0F8443}" srcId="{1D65418B-6DDA-4805-B098-34B37424FEF3}" destId="{53C9CF9A-FD7C-436E-BB0B-53A87BABD12F}" srcOrd="1" destOrd="0" parTransId="{F858B77A-29F7-4FE3-B16D-A3496748B89D}" sibTransId="{E062EDF0-6386-4A11-96E0-C58FCD3F0451}"/>
    <dgm:cxn modelId="{A3CA88BB-2311-44B4-A62D-5124DBC952D2}" srcId="{1D65418B-6DDA-4805-B098-34B37424FEF3}" destId="{D76D5651-9AD6-4FC9-96EE-D8017A635559}" srcOrd="0" destOrd="0" parTransId="{4721A41E-2D6C-47A2-9494-21C93A5E073F}" sibTransId="{C3143684-E894-4691-BC66-E095E102B886}"/>
    <dgm:cxn modelId="{580BB0BB-4F84-934F-A19D-8E70333E5447}" type="presOf" srcId="{D76D5651-9AD6-4FC9-96EE-D8017A635559}" destId="{EA6A0CEC-1618-AE4F-B718-E7A22598A9B4}" srcOrd="0" destOrd="0" presId="urn:microsoft.com/office/officeart/2008/layout/LinedList"/>
    <dgm:cxn modelId="{50A414F6-396E-9C41-8443-EF726B2A2C43}" type="presOf" srcId="{E599FFB5-7BBA-4096-8128-7B3CCC365AA3}" destId="{AEBB2332-995A-2847-A420-1824AF561D16}" srcOrd="0" destOrd="0" presId="urn:microsoft.com/office/officeart/2008/layout/LinedList"/>
    <dgm:cxn modelId="{953755CF-3D24-3B4A-AC33-18EB246D5CF6}" type="presParOf" srcId="{F4A89B86-24AC-A442-AE71-223BDD316FA4}" destId="{6C3FABEA-D286-F049-9BAB-CBEBBB0BE6F8}" srcOrd="0" destOrd="0" presId="urn:microsoft.com/office/officeart/2008/layout/LinedList"/>
    <dgm:cxn modelId="{015B118B-A87B-634C-8D12-25F370D7E483}" type="presParOf" srcId="{F4A89B86-24AC-A442-AE71-223BDD316FA4}" destId="{FAEA4976-0D82-3649-BB47-862D716C54F0}" srcOrd="1" destOrd="0" presId="urn:microsoft.com/office/officeart/2008/layout/LinedList"/>
    <dgm:cxn modelId="{21AD6789-E326-874B-B568-2C886B6A3496}" type="presParOf" srcId="{FAEA4976-0D82-3649-BB47-862D716C54F0}" destId="{EA6A0CEC-1618-AE4F-B718-E7A22598A9B4}" srcOrd="0" destOrd="0" presId="urn:microsoft.com/office/officeart/2008/layout/LinedList"/>
    <dgm:cxn modelId="{20172193-96D1-0840-BC29-03DD14D94E66}" type="presParOf" srcId="{FAEA4976-0D82-3649-BB47-862D716C54F0}" destId="{126D8854-AD93-3D4E-AA9E-9B5D4A179BBD}" srcOrd="1" destOrd="0" presId="urn:microsoft.com/office/officeart/2008/layout/LinedList"/>
    <dgm:cxn modelId="{C3C28836-15F4-5049-A62B-6C36BB1063F0}" type="presParOf" srcId="{F4A89B86-24AC-A442-AE71-223BDD316FA4}" destId="{1023160A-FAA0-BE43-9986-D3675C6CB123}" srcOrd="2" destOrd="0" presId="urn:microsoft.com/office/officeart/2008/layout/LinedList"/>
    <dgm:cxn modelId="{E0BD7D9A-FEBE-1F49-B8F4-A97F17F20E3B}" type="presParOf" srcId="{F4A89B86-24AC-A442-AE71-223BDD316FA4}" destId="{784E1B65-E4EB-8F45-944A-487600069E48}" srcOrd="3" destOrd="0" presId="urn:microsoft.com/office/officeart/2008/layout/LinedList"/>
    <dgm:cxn modelId="{58D53235-5BE2-6248-AFBA-2B1848C1A680}" type="presParOf" srcId="{784E1B65-E4EB-8F45-944A-487600069E48}" destId="{48DC269A-2173-4F4C-B946-6D0C64E40787}" srcOrd="0" destOrd="0" presId="urn:microsoft.com/office/officeart/2008/layout/LinedList"/>
    <dgm:cxn modelId="{CFD0A877-61EC-814C-A25F-522AF4F3DA5B}" type="presParOf" srcId="{784E1B65-E4EB-8F45-944A-487600069E48}" destId="{61CCB450-3E15-8E42-88F1-294CE50DA86D}" srcOrd="1" destOrd="0" presId="urn:microsoft.com/office/officeart/2008/layout/LinedList"/>
    <dgm:cxn modelId="{34EFCB33-BF0F-F34C-9CA5-751F00D470FB}" type="presParOf" srcId="{F4A89B86-24AC-A442-AE71-223BDD316FA4}" destId="{C3B55A2D-81DB-1547-BE51-B3333F8AC7D8}" srcOrd="4" destOrd="0" presId="urn:microsoft.com/office/officeart/2008/layout/LinedList"/>
    <dgm:cxn modelId="{D2936A3D-E0AB-7D46-8A72-387E849569B0}" type="presParOf" srcId="{F4A89B86-24AC-A442-AE71-223BDD316FA4}" destId="{85F761C7-AF49-3B4A-8AE5-6D86587E7789}" srcOrd="5" destOrd="0" presId="urn:microsoft.com/office/officeart/2008/layout/LinedList"/>
    <dgm:cxn modelId="{0C7B1B56-3174-F148-BE44-0D28421C3359}" type="presParOf" srcId="{85F761C7-AF49-3B4A-8AE5-6D86587E7789}" destId="{AEBB2332-995A-2847-A420-1824AF561D16}" srcOrd="0" destOrd="0" presId="urn:microsoft.com/office/officeart/2008/layout/LinedList"/>
    <dgm:cxn modelId="{9C039843-718D-8E4A-85BF-2C51D5A9F63B}" type="presParOf" srcId="{85F761C7-AF49-3B4A-8AE5-6D86587E7789}" destId="{55EE5295-63CB-3F4F-9F50-AF15D292BE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ABEA-D286-F049-9BAB-CBEBBB0BE6F8}">
      <dsp:nvSpPr>
        <dsp:cNvPr id="0" name=""/>
        <dsp:cNvSpPr/>
      </dsp:nvSpPr>
      <dsp:spPr>
        <a:xfrm>
          <a:off x="0" y="1386"/>
          <a:ext cx="36160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6A0CEC-1618-AE4F-B718-E7A22598A9B4}">
      <dsp:nvSpPr>
        <dsp:cNvPr id="0" name=""/>
        <dsp:cNvSpPr/>
      </dsp:nvSpPr>
      <dsp:spPr>
        <a:xfrm>
          <a:off x="0" y="1386"/>
          <a:ext cx="3616073" cy="94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Keltský rok – světlá a tmavá polovina</a:t>
          </a:r>
          <a:endParaRPr lang="en-US" sz="1700" kern="1200"/>
        </a:p>
      </dsp:txBody>
      <dsp:txXfrm>
        <a:off x="0" y="1386"/>
        <a:ext cx="3616073" cy="945788"/>
      </dsp:txXfrm>
    </dsp:sp>
    <dsp:sp modelId="{1023160A-FAA0-BE43-9986-D3675C6CB123}">
      <dsp:nvSpPr>
        <dsp:cNvPr id="0" name=""/>
        <dsp:cNvSpPr/>
      </dsp:nvSpPr>
      <dsp:spPr>
        <a:xfrm>
          <a:off x="0" y="947175"/>
          <a:ext cx="36160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DC269A-2173-4F4C-B946-6D0C64E40787}">
      <dsp:nvSpPr>
        <dsp:cNvPr id="0" name=""/>
        <dsp:cNvSpPr/>
      </dsp:nvSpPr>
      <dsp:spPr>
        <a:xfrm>
          <a:off x="0" y="947175"/>
          <a:ext cx="3616073" cy="94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Sabaty (slunce a měsíc)</a:t>
          </a:r>
          <a:endParaRPr lang="en-US" sz="1700" kern="1200"/>
        </a:p>
      </dsp:txBody>
      <dsp:txXfrm>
        <a:off x="0" y="947175"/>
        <a:ext cx="3616073" cy="945788"/>
      </dsp:txXfrm>
    </dsp:sp>
    <dsp:sp modelId="{C3B55A2D-81DB-1547-BE51-B3333F8AC7D8}">
      <dsp:nvSpPr>
        <dsp:cNvPr id="0" name=""/>
        <dsp:cNvSpPr/>
      </dsp:nvSpPr>
      <dsp:spPr>
        <a:xfrm>
          <a:off x="0" y="1892963"/>
          <a:ext cx="36160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BB2332-995A-2847-A420-1824AF561D16}">
      <dsp:nvSpPr>
        <dsp:cNvPr id="0" name=""/>
        <dsp:cNvSpPr/>
      </dsp:nvSpPr>
      <dsp:spPr>
        <a:xfrm>
          <a:off x="0" y="1892963"/>
          <a:ext cx="3616073" cy="94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4 nejdůležitější sabaty – Imbolg, Beltane, Lughnasad, Samhain</a:t>
          </a:r>
          <a:endParaRPr lang="en-US" sz="1700" kern="1200"/>
        </a:p>
      </dsp:txBody>
      <dsp:txXfrm>
        <a:off x="0" y="1892963"/>
        <a:ext cx="3616073" cy="945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3F64-EB33-EB4F-AE9E-DB2A9681FBB6}" type="datetimeFigureOut">
              <a:rPr lang="cs-CZ" smtClean="0"/>
              <a:t>02.11.2021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BE4F-5484-E14E-80C7-2BA76968C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3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1BE4F-5484-E14E-80C7-2BA76968CD4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0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9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10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9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41FB09-A032-E24A-8539-4C8A297DE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bg1"/>
                </a:solidFill>
              </a:rPr>
              <a:t>Svátky mrtvých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53C37C-1A7E-8B49-8B3D-CC3D64523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/>
          </a:bodyPr>
          <a:lstStyle/>
          <a:p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Koubová, Krumlová, Marková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1CEF3-F671-4062-844E-83BC4870D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1" r="33226" b="1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amhain - Oslava nového roku keltů a slovanů + poselství pro toto období">
            <a:extLst>
              <a:ext uri="{FF2B5EF4-FFF2-40B4-BE49-F238E27FC236}">
                <a16:creationId xmlns:a16="http://schemas.microsoft.com/office/drawing/2014/main" id="{591140E3-2DAB-704D-B3E0-7ABC803B0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2" b="2"/>
          <a:stretch/>
        </p:blipFill>
        <p:spPr bwMode="auto">
          <a:xfrm>
            <a:off x="20" y="1074544"/>
            <a:ext cx="7562606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51076D-E0DF-1F49-A031-03AA3132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Samhain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C08585-070D-524A-8FC6-477CA55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072110"/>
            <a:ext cx="3611029" cy="1862345"/>
          </a:xfrm>
        </p:spPr>
        <p:txBody>
          <a:bodyPr>
            <a:normAutofit/>
          </a:bodyPr>
          <a:lstStyle/>
          <a:p>
            <a:r>
              <a:rPr lang="cs-CZ"/>
              <a:t>Samhain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6 faktů o Samhain | Nit">
            <a:extLst>
              <a:ext uri="{FF2B5EF4-FFF2-40B4-BE49-F238E27FC236}">
                <a16:creationId xmlns:a16="http://schemas.microsoft.com/office/drawing/2014/main" id="{2EB42863-4346-814F-862A-669E28E92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8714" y="1596805"/>
            <a:ext cx="6514470" cy="36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Zástupný obsah 2">
            <a:extLst>
              <a:ext uri="{FF2B5EF4-FFF2-40B4-BE49-F238E27FC236}">
                <a16:creationId xmlns:a16="http://schemas.microsoft.com/office/drawing/2014/main" id="{1E5DADB0-51BD-4F65-8403-D8DA50FF9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5767"/>
              </p:ext>
            </p:extLst>
          </p:nvPr>
        </p:nvGraphicFramePr>
        <p:xfrm>
          <a:off x="637874" y="2934455"/>
          <a:ext cx="3616073" cy="284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41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9AC2C4-0F0D-2043-957C-4C42DB7E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Tradice </a:t>
            </a:r>
            <a:r>
              <a:rPr lang="cs-CZ" dirty="0" err="1">
                <a:solidFill>
                  <a:schemeClr val="bg1"/>
                </a:solidFill>
              </a:rPr>
              <a:t>Samhain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646B37-1295-E24D-B618-3CA126A3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Poslední den v říjnu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Navázání spojení s mrtvými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Konec žní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Původ v pastoračním kalendáři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Přípravy na zimu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Čas pro shromažďování a vyřizování důležitých záležitostí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Keltský nový 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Předchůdce </a:t>
            </a:r>
            <a:r>
              <a:rPr lang="cs-CZ" dirty="0" err="1"/>
              <a:t>halloweenských</a:t>
            </a:r>
            <a:r>
              <a:rPr lang="cs-CZ" dirty="0"/>
              <a:t> oslav a dušiček</a:t>
            </a:r>
          </a:p>
        </p:txBody>
      </p:sp>
    </p:spTree>
    <p:extLst>
      <p:ext uri="{BB962C8B-B14F-4D97-AF65-F5344CB8AC3E}">
        <p14:creationId xmlns:p14="http://schemas.microsoft.com/office/powerpoint/2010/main" val="284691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Proč na Dušičky zapalujeme svíčky?">
            <a:extLst>
              <a:ext uri="{FF2B5EF4-FFF2-40B4-BE49-F238E27FC236}">
                <a16:creationId xmlns:a16="http://schemas.microsoft.com/office/drawing/2014/main" id="{457EB154-7DDD-7844-BA5B-17A0EAF2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983008"/>
            <a:ext cx="6216561" cy="41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B7737A-BF68-804F-B8BD-00291618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Dušičky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ušičky - čas symbolického prolínání světa živých a mrtvých — ČT24 — Česká  televize">
            <a:extLst>
              <a:ext uri="{FF2B5EF4-FFF2-40B4-BE49-F238E27FC236}">
                <a16:creationId xmlns:a16="http://schemas.microsoft.com/office/drawing/2014/main" id="{C40AB1D0-01FB-D246-9AB6-0C80FA2E2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5" r="29537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3E91CA-A84D-5544-9391-970EAB8E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cs-CZ"/>
              <a:t>Dušičky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5995C-4CAD-3D46-831E-9E1320CF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2. listopad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Připomenutí blízkých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Křesťanský svátek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Počátky dnešní podoby od roku 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Slaveno v mnoha zemích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Tradice</a:t>
            </a:r>
            <a:endParaRPr lang="cs-CZ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radición del Día de Muertos en México">
            <a:extLst>
              <a:ext uri="{FF2B5EF4-FFF2-40B4-BE49-F238E27FC236}">
                <a16:creationId xmlns:a16="http://schemas.microsoft.com/office/drawing/2014/main" id="{B053CBF8-51B9-A941-9D82-B255050C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718805"/>
            <a:ext cx="6216561" cy="466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66C2B3-679A-AB4C-829E-A1952876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Dia de los Muertos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notion - ¿Qué significa la tradición del Día de Muertos?">
            <a:extLst>
              <a:ext uri="{FF2B5EF4-FFF2-40B4-BE49-F238E27FC236}">
                <a16:creationId xmlns:a16="http://schemas.microsoft.com/office/drawing/2014/main" id="{DA41C0AE-5687-1A48-BA2D-8AD1B6DA2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r="25392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A6C193-FAEF-704D-A671-3D3B58D3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472" y="1056362"/>
            <a:ext cx="6627226" cy="1154102"/>
          </a:xfrm>
        </p:spPr>
        <p:txBody>
          <a:bodyPr>
            <a:normAutofit/>
          </a:bodyPr>
          <a:lstStyle/>
          <a:p>
            <a:r>
              <a:rPr lang="cs-CZ"/>
              <a:t>Dia de los </a:t>
            </a:r>
            <a:r>
              <a:rPr lang="cs-CZ" err="1"/>
              <a:t>Muertos</a:t>
            </a:r>
            <a:endParaRPr lang="cs-CZ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879C7F-DE1D-BC4E-B6E1-D02553B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857" y="2268656"/>
            <a:ext cx="6627226" cy="350593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700"/>
              <a:t>Předkolumbovské období (Aztéci)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700"/>
              <a:t>Propojeno s křesťanskými tradicemi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700"/>
              <a:t>Vzpomínka na zemřelé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700"/>
              <a:t>Tradice – </a:t>
            </a:r>
            <a:r>
              <a:rPr lang="cs-CZ" sz="1700" err="1"/>
              <a:t>calaveras</a:t>
            </a:r>
            <a:r>
              <a:rPr lang="cs-CZ" sz="1700"/>
              <a:t>, </a:t>
            </a:r>
            <a:r>
              <a:rPr lang="cs-CZ" sz="1700" err="1"/>
              <a:t>ofrendas</a:t>
            </a:r>
            <a:r>
              <a:rPr lang="cs-CZ" sz="1700"/>
              <a:t>, hostiny, dárky, cukrové lebky, pan de </a:t>
            </a:r>
            <a:r>
              <a:rPr lang="cs-CZ" sz="1700" err="1"/>
              <a:t>muerto</a:t>
            </a:r>
            <a:r>
              <a:rPr lang="cs-CZ" sz="1700"/>
              <a:t>, </a:t>
            </a:r>
            <a:r>
              <a:rPr lang="cs-CZ" sz="1700" err="1"/>
              <a:t>calaveras</a:t>
            </a:r>
            <a:r>
              <a:rPr lang="cs-CZ" sz="1700"/>
              <a:t> </a:t>
            </a:r>
            <a:r>
              <a:rPr lang="cs-CZ" sz="1700" err="1"/>
              <a:t>literaris</a:t>
            </a:r>
            <a:endParaRPr lang="cs-CZ" sz="1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1700"/>
              <a:t>Na seznamu nehmotných památek UNESCO (od roku 2008)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z="170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z="1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7681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RightStep">
      <a:dk1>
        <a:srgbClr val="000000"/>
      </a:dk1>
      <a:lt1>
        <a:srgbClr val="FFFFFF"/>
      </a:lt1>
      <a:dk2>
        <a:srgbClr val="231B31"/>
      </a:dk2>
      <a:lt2>
        <a:srgbClr val="F3F3F0"/>
      </a:lt2>
      <a:accent1>
        <a:srgbClr val="2931E7"/>
      </a:accent1>
      <a:accent2>
        <a:srgbClr val="611BD6"/>
      </a:accent2>
      <a:accent3>
        <a:srgbClr val="BF29E7"/>
      </a:accent3>
      <a:accent4>
        <a:srgbClr val="D517AD"/>
      </a:accent4>
      <a:accent5>
        <a:srgbClr val="E72970"/>
      </a:accent5>
      <a:accent6>
        <a:srgbClr val="D51F17"/>
      </a:accent6>
      <a:hlink>
        <a:srgbClr val="938F31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137</Words>
  <Application>Microsoft Macintosh PowerPoint</Application>
  <PresentationFormat>Širokoúhlá obrazovka</PresentationFormat>
  <Paragraphs>32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Meiryo</vt:lpstr>
      <vt:lpstr>Arial</vt:lpstr>
      <vt:lpstr>Calibri</vt:lpstr>
      <vt:lpstr>Corbel</vt:lpstr>
      <vt:lpstr>ShojiVTI</vt:lpstr>
      <vt:lpstr>Svátky mrtvých</vt:lpstr>
      <vt:lpstr>Samhain</vt:lpstr>
      <vt:lpstr>Samhain</vt:lpstr>
      <vt:lpstr>Tradice Samhain</vt:lpstr>
      <vt:lpstr>Dušičky</vt:lpstr>
      <vt:lpstr>Dušičky</vt:lpstr>
      <vt:lpstr>Dia de los Muertos</vt:lpstr>
      <vt:lpstr>Dia de los Muertos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Svátky mrtvých</dc:title>
  <dc:creator>Koubová Adéla</dc:creator>
  <cp:lastModifiedBy>Koubová Adéla</cp:lastModifiedBy>
  <cp:revision>2</cp:revision>
  <dcterms:created xsi:type="dcterms:W3CDTF">2021-11-01T20:41:05Z</dcterms:created>
  <dcterms:modified xsi:type="dcterms:W3CDTF">2021-11-02T08:30:23Z</dcterms:modified>
</cp:coreProperties>
</file>