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73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  <p:sldId id="270" r:id="rId19"/>
  </p:sldIdLst>
  <p:sldSz cx="9144000" cy="5143500" type="screen16x9"/>
  <p:notesSz cx="6858000" cy="9144000"/>
  <p:embeddedFontLst>
    <p:embeddedFont>
      <p:font typeface="Average" panose="020B0604020202020204" charset="0"/>
      <p:regular r:id="rId21"/>
    </p:embeddedFont>
    <p:embeddedFont>
      <p:font typeface="Oswald" panose="00000500000000000000" pitchFamily="2" charset="-18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06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70ba2a10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070ba2a10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5a18af6a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5a18af6a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74776ff0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74776ff0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70ba2a10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70ba2a10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074776ff08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074776ff08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05a18af6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105a18af6a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07229198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07229198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70ba2a10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70ba2a10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2503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74776f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74776f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70ba2a1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70ba2a1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70ba2a10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70ba2a10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314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70ba2a10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70ba2a10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70ba2a10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70ba2a10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558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74776ff0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74776ff0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74776ff0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74776ff0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70ba2a10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70ba2a10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70ba2a10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070ba2a10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C3YuQnovk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671250" y="4142176"/>
            <a:ext cx="7801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</a:rPr>
              <a:t>Denisa Kapušňáková, Eva Štefanová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5EF982E6-5A31-4C16-99F8-DF8B1E37667F}"/>
              </a:ext>
            </a:extLst>
          </p:cNvPr>
          <p:cNvSpPr/>
          <p:nvPr/>
        </p:nvSpPr>
        <p:spPr>
          <a:xfrm>
            <a:off x="1488228" y="1062043"/>
            <a:ext cx="587212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OCHRANA PŘED ZLEM</a:t>
            </a:r>
            <a:br>
              <a:rPr lang="cs-CZ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V EVROPSKÉM </a:t>
            </a:r>
            <a:br>
              <a:rPr lang="cs-CZ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KULTURNÍM KONTEXTU:</a:t>
            </a:r>
            <a:br>
              <a:rPr lang="cs-CZ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cs-CZ" sz="3600" b="1" spc="5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 EXORCISMUS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Exorcismus v buddhismu a hinduismu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cs-CZ" b="1" dirty="0"/>
              <a:t>Buddhismus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zpívají se texty během obřadů, které mají odvrátit zlo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praktikování ďábelských tanců (odvrácení zlých duchů)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využívání manter a formulí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cs-CZ" dirty="0"/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b="1" dirty="0"/>
              <a:t>Hinduismus</a:t>
            </a:r>
            <a:br>
              <a:rPr lang="cs-CZ" b="1" dirty="0"/>
            </a:br>
            <a:br>
              <a:rPr lang="cs-CZ" dirty="0"/>
            </a:br>
            <a:r>
              <a:rPr lang="cs-CZ" dirty="0"/>
              <a:t>-  někdy je posednutí žádoucí (vstoupení bohyně Kálí a jejích reinkarnací) 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dirty="0"/>
              <a:t>-  pokud jde o cizí duchy, je povolán vymítač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81BD494-2203-42C3-83CC-2766D598D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126" y="773578"/>
            <a:ext cx="2767017" cy="260201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Exorcismus, psychiatrie a medicína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velmi tenká hranice mezi exorcismem a duševními poruchami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exorcismus je nejčastěji zaměňován se schizofrenií (sluchové halucinace, paranoidní chování, bludy, zmatená řeč a myšlení)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démonická entita často převyšuje lidskou inteligenci 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9921" y="2571750"/>
            <a:ext cx="4341292" cy="2324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Exorcismus, psychiatrie a medicína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PSYCHIATRIE</a:t>
            </a:r>
            <a:r>
              <a:rPr lang="cs" dirty="0"/>
              <a:t>				</a:t>
            </a:r>
            <a:r>
              <a:rPr lang="cs" b="1" dirty="0"/>
              <a:t>EXORCISMUS</a:t>
            </a:r>
            <a:endParaRPr b="1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 dirty="0"/>
              <a:t>svoboda, na základě svého rozhodnutí        - “proti své vůli”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/>
              <a:t>jeden terapeut			- tři a více osob 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dirty="0"/>
              <a:t>délka zpravidla jedna hodina		- neví se, jak dlouho bude obřad trvat</a:t>
            </a:r>
            <a:endParaRPr dirty="0"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7475" y="2869809"/>
            <a:ext cx="1568420" cy="18880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Kritika exorcismu 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pro ateismus je stav posedlosti nepřijatelný a nepochopitelný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 očích druhých lze exorcismus také definovat jako léčitelství (léčitel také někoho někdy vyléčí „náhodou“)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exorcista neví, co dělá a doufá, že se mu jeho činy povedou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exorcisté opakují pouhé „modlitby“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po vydání popkulturních filmů s vymítačskou tématikou se poptávka po exorcistech zvyšuje 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Exorcismus v současnosti 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rozdíl mezi exorcismem a osvobozením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autoexorcismus - člověk se brání zlému duchovi sám za sebe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moderní době jsou zlými duchy i moderní technologie (nevěra prostřednictvím sociálních sítí) </a:t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3786" y="2384474"/>
            <a:ext cx="3848700" cy="2414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PŘÍPAD ANNELIESE MICHEL 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dívka narozená v Německu do silně věřící rodiny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záchvaty, vidiny, agresivní chování, silný zápach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24. října 1975 první exorcismus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6 různých démonů - Kain, Nero, Jidáš, Lucifer, Hitler a francký farář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1976 zemřela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její rodiče odsouzeni na tři roky do vězení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2005 byl případ zfilmován pod názvem V moci ďábla </a:t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889" y="319309"/>
            <a:ext cx="2862775" cy="166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27276" y="2571749"/>
            <a:ext cx="1512277" cy="2392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PŘÍPAD ANNELIESE MICHEL </a:t>
            </a:r>
            <a:endParaRPr/>
          </a:p>
        </p:txBody>
      </p:sp>
      <p:sp>
        <p:nvSpPr>
          <p:cNvPr id="145" name="Google Shape;145;p26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cs" u="sng" dirty="0">
                <a:solidFill>
                  <a:schemeClr val="hlink"/>
                </a:solidFill>
                <a:hlinkClick r:id="rId3"/>
              </a:rPr>
              <a:t>https://www.youtube.com/watch?v=6C3YuQnovkY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Závěr</a:t>
            </a:r>
            <a:endParaRPr dirty="0"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stále je v lidech víra v temné / zlé síly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 minulosti více populární jak v současnosti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potřeba exorcistů upadá (mnohdy šarlatáni) – v posledních letech však znovu zažívají popularitu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zájem skrz </a:t>
            </a:r>
            <a:r>
              <a:rPr lang="cs-CZ"/>
              <a:t>popkulturní filmy </a:t>
            </a:r>
            <a:endParaRPr lang="cs-CZ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lidé často nevysvětlitelné jevy odůvodňují skrz přírodní jevy / psychiku člověka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lang="cs-CZ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711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ZDROJE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51" name="Google Shape;151;p27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9763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Anneliese (19): Nepřežila vymítání ďábla v 70. letech 20. století</a:t>
            </a:r>
            <a:r>
              <a:rPr lang="cs-CZ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[online]. Praha: dotyk.cz, 2019 [cit. 2021-12-13]. Dostupné z: https://www.dotyk.cz/magazin/anneliese-michele-exorciismus-20190804.html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CATHOLIC ENCYCLOPEDIA: Home. NEW ADVENT: Home [online]. </a:t>
            </a:r>
            <a:r>
              <a:rPr lang="en-US" sz="8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Dostupné</a:t>
            </a:r>
            <a:r>
              <a:rPr lang="en-US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z: https://www.newadvent.org/cathen/</a:t>
            </a: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Exorcistou ve 21. století. Rozhovor s Eliasem Vellou nejen o vyhánění zlých duchů</a:t>
            </a:r>
            <a:r>
              <a:rPr lang="cs-CZ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[online]. Brno: zpravyzmoravy.cz, 2020 [cit. 2021-12-13]. Dostupné z: https://zpravyzmoravy.cz/exorcistou-ve-21-stoleti-rozhovor-s-eliasem-vellou-nejen-o-vyhaneni-zlych-duchu/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HIML, Pavel. Ďábel v síti byrokracie (I.), (II.). </a:t>
            </a:r>
            <a:r>
              <a:rPr lang="cs-CZ" sz="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Himl</a:t>
            </a:r>
            <a:r>
              <a:rPr lang="cs-CZ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Pavel. In: Dějiny a současnost. Kulturně historická revue. Praha : Nakladatelství Lidové noviny 19, č. 5, 6, (1997,) s. 31-35; 7-11.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HÖSCHL, Cyril. Vymítání ďábla. </a:t>
            </a:r>
            <a:r>
              <a:rPr lang="cs-CZ" sz="9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Reflex</a:t>
            </a:r>
            <a:r>
              <a:rPr lang="cs-CZ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2014, </a:t>
            </a:r>
            <a:r>
              <a:rPr lang="cs-CZ" sz="9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2014</a:t>
            </a:r>
            <a:r>
              <a:rPr lang="cs-CZ" sz="9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(47), 68.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Instrukce ohledně služby exorcismu a modliteb za osvobození</a:t>
            </a:r>
            <a:r>
              <a:rPr lang="cs-CZ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[online]. Brno: biskupstvi.cz, 2013 [cit. 2021-12-12]. Dostupné z: https://www.biskupstvi.cz/normy-</a:t>
            </a:r>
            <a:r>
              <a:rPr lang="cs-CZ" sz="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predpisy</a:t>
            </a:r>
            <a:r>
              <a:rPr lang="cs-CZ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KROPÁČEK, Lukáš. Exorcismus v islámu. </a:t>
            </a:r>
            <a:r>
              <a:rPr lang="cs" sz="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Studia theologica</a:t>
            </a:r>
            <a:r>
              <a:rPr lang="c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2012, 14(4), 147-156.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MADRE, Philippe. Uzdravení a exorcismus: Jak rozlišovat?. Praha: </a:t>
            </a:r>
            <a:r>
              <a:rPr lang="cs-CZ" sz="8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Paulínky</a:t>
            </a: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, 2007. 295 s. ISBN 978-80-86949-31-4. S. 21. [dále jen Madre (2007)]. 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MUCHEMBLED, Robert. </a:t>
            </a:r>
            <a:r>
              <a:rPr lang="cs-CZ" sz="800" i="1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Dějiny ďábla. </a:t>
            </a: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Praha: Argo, 2008. Každodenní život. ISBN 978-80-7203-958-6.</a:t>
            </a: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PŘIBIL, Marek. Obroda exorcismu: V Česku vymítá ďábla už deset duchovních. zpravy.tiscali.cz [online]. </a:t>
            </a:r>
            <a:r>
              <a:rPr lang="cs-CZ" sz="800" dirty="0" err="1">
                <a:solidFill>
                  <a:schemeClr val="dk1"/>
                </a:solidFill>
                <a:latin typeface="Arial"/>
                <a:cs typeface="Arial"/>
                <a:sym typeface="Arial"/>
              </a:rPr>
              <a:t>Tiscali</a:t>
            </a: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 media, 14.7.2017. Dostupné z https://www.idnes.cz/technet/veda/exorcismus.A170907_130004_veda_kuz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SCOTT PECK, Morgan. </a:t>
            </a:r>
            <a:r>
              <a:rPr lang="cs" sz="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Lidé lži - Psychologie lidského zla</a:t>
            </a:r>
            <a:r>
              <a:rPr lang="c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Praha: Portal, 2018. ISBN 978-80-262-1313-0.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cs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TOMEK, Petr. </a:t>
            </a:r>
            <a:r>
              <a:rPr lang="cs-CZ" sz="800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Exorcismus je služba lidem asi jako prodej homeopatik nebo vaginální mapování | Ateisté ČR. Ateisté ČR | [online]. Dostupné z: https://www.osacr.cz/2018/04/01/exorcismus/</a:t>
            </a:r>
          </a:p>
          <a:p>
            <a:pPr marL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VOJTÍŠEK, Zdeněk. </a:t>
            </a:r>
            <a:r>
              <a:rPr lang="cs" sz="800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Nová náboženství a násilí</a:t>
            </a:r>
            <a:r>
              <a:rPr lang="cs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Praha: Karolinum, 2017. ISBN 978-80-246-2861-5.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Cíl, metodika a hypotéza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/>
              <a:t>Seminární práce:</a:t>
            </a:r>
            <a:br>
              <a:rPr lang="cs-CZ" dirty="0"/>
            </a:br>
            <a:r>
              <a:rPr lang="cs-CZ" dirty="0"/>
              <a:t>- objasnit problematiku exorcismu</a:t>
            </a:r>
            <a:br>
              <a:rPr lang="cs-CZ" dirty="0"/>
            </a:br>
            <a:r>
              <a:rPr lang="cs-CZ" dirty="0"/>
              <a:t>- porovnání křesťanského exorcismu s ostatními náboženstvími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- potvrzení / vyvrácení hypotézy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Metodika:</a:t>
            </a:r>
            <a:br>
              <a:rPr lang="cs-CZ" dirty="0"/>
            </a:br>
            <a:r>
              <a:rPr lang="cs-CZ" dirty="0"/>
              <a:t>- studium dokumentů, analýza textů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accent5">
                    <a:lumMod val="75000"/>
                  </a:schemeClr>
                </a:solidFill>
              </a:rPr>
              <a:t>Hypotéza</a:t>
            </a:r>
            <a:r>
              <a:rPr lang="cs-CZ" dirty="0">
                <a:solidFill>
                  <a:schemeClr val="accent5">
                    <a:lumMod val="75000"/>
                  </a:schemeClr>
                </a:solidFill>
              </a:rPr>
              <a:t>: „V současnosti není o exorcismus zájem / tak populární jako v minulosti.“ 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016B172-D080-4545-8AD7-8B01FDA02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769" y="322187"/>
            <a:ext cx="2089743" cy="153552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Definice</a:t>
            </a:r>
            <a:endParaRPr dirty="0"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jedná se o pojmenování činnosti, při které jsou různými prostředky a rituály vyhnány či vymítány zlé síly či samotný ďábel</a:t>
            </a:r>
            <a:endParaRPr lang="cs-CZ" dirty="0">
              <a:solidFill>
                <a:schemeClr val="bg1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zlé síly či samotného ďábla lze vyhnat z lidských bytostí, zvířat či věcí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samotný úkon provádí specialista, který se nazývá exorcista (vymítač)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cs-CZ" dirty="0"/>
              <a:t>exorcismus má velmi dlouhou historii a je i v dnešních dnech součástí spousty náboženství, jako například hinduismu, židovství či křesťanství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Historie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první zmínky již v Bibli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dohledatelné záznamy již v 1. století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exorcismus se rozvíjel dvěma směry – přímé osvobozování a exorcismus při křtu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dle římského práva byli exorcisté zařazeni do nižšího stupně svátosti (kněží)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východní církve nepřikládají exorcismu takový důraz, dle jejich názoru může tuto činnost vykonávat každá osoba 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Historie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520600" cy="3991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6. – 12. století – praxe rozvíjení exorcismu se rozvíjela, spoustu nových adeptů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vzniká první škola exorcismu – „staří“ učí „mladé“ nadějné adepty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12. – 15. století – temné období církve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osoby, které by bylo třeba podrobit exorcismu jsou pronásledovány a upalovány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16. – 17. století – exorcismus ustupuje do pozadí, 1. místo – pronásledování a upalování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18. století až současnost – exorcismus odkloněn, nastupuje okultismus a zájem široké veřejnosti o nadpřirozeno (okultismus neposkytuje správné informace)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8675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Nařízení o modlitbách za uzdravení a exorcismem </a:t>
            </a:r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pomocí dvou modliteb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exorcistický obřad je prováděn exorcistou a asistenty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b="1"/>
              <a:t>exorcista</a:t>
            </a:r>
            <a:r>
              <a:rPr lang="cs"/>
              <a:t> (vymítač) - může být kněz, který má povolení od biskupa nebo samotný biskup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b="1"/>
              <a:t>asistenti </a:t>
            </a:r>
            <a:r>
              <a:rPr lang="cs"/>
              <a:t>- vedou křesťanský život, doprovází exorcistu svými modlitbami a připravují místo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před provedením exorcismu je nutný souhlas exorcisované osoby (u děti dávají souhlas rodiče)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obřad se doporučuje provádět v latinském jazyce (podle rituálu schváleného Janem Pavlem II. z roku 1998)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Nařízení o modlitbách za uzdravení a exorcismem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OBŘAD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musí být proveden na posvátném místě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nesmí se ho zúčastnit nikdo jiný, kromě exorcisty a jeho asistentů (výjimkou je obřad dítěte, kde musí být přítomen alespoň jeden z rodičů a obřad ženy, kde musí být zúčastněná další žena)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minimálně dvě osoby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zákaz pořizování fotografií, videí a zvukových nahrávek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exorcista se nesmí dotýkat exorcisované osoby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asistenti mohou osobu držet za končetiny, nikdy však za hlavu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provedení rituálu je zapotřebí místo exorcisovat, přesně podle rituálu exorcismu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Exorcismus v křesťanství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8628318" cy="38274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Bible a Nový zákon – Ježíš je popisován jako ten, který uzdravuje a léčí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vymítání = uzdravování; uzdravení je považováno i za vzkříšení mrtvého (Lazar)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od počátku víry v temné síly je osvobozování člověka součástí křesťanské nauky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Nový zákon věří v existenci démonů (Pavlovy listy – ochrana před zlem)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rozdíl mezi démonem a Ďáblem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velký a malý exorcismus – zřeknutí se zla x Římský rituál (</a:t>
            </a:r>
            <a:r>
              <a:rPr lang="fr-FR" i="1" dirty="0"/>
              <a:t>De </a:t>
            </a:r>
            <a:r>
              <a:rPr lang="fr-FR" i="1" dirty="0" err="1"/>
              <a:t>exorcismis</a:t>
            </a:r>
            <a:r>
              <a:rPr lang="fr-FR" i="1" dirty="0"/>
              <a:t> et </a:t>
            </a:r>
            <a:r>
              <a:rPr lang="fr-FR" i="1" dirty="0" err="1"/>
              <a:t>supplicationibus</a:t>
            </a:r>
            <a:r>
              <a:rPr lang="fr-FR" i="1" dirty="0"/>
              <a:t> </a:t>
            </a:r>
            <a:r>
              <a:rPr lang="fr-FR" i="1" dirty="0" err="1"/>
              <a:t>quibusdam</a:t>
            </a:r>
            <a:r>
              <a:rPr lang="cs-CZ" dirty="0"/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pravoslaví mají svou vlastní tradici, protestanské církve nevykonávají exorcismus vůbec 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1993 založena Mezinárodní asociace exorcistů (MAE) – otec </a:t>
            </a:r>
            <a:r>
              <a:rPr lang="cs-CZ" b="1" dirty="0"/>
              <a:t>Gabriele </a:t>
            </a:r>
            <a:r>
              <a:rPr lang="cs-CZ" b="1" dirty="0" err="1"/>
              <a:t>Amorth</a:t>
            </a:r>
            <a:endParaRPr lang="cs-CZ" b="1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2016 založena česká MAE; 2018 měla již deset členů</a:t>
            </a: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Tx/>
              <a:buChar char="-"/>
            </a:pPr>
            <a:r>
              <a:rPr lang="cs-CZ" dirty="0"/>
              <a:t>v posledních 15 – 20 letech rozmach; papež Jan Pavel II. rozhodl, že v každé diecézi min. 1 osoba proškolena v exorcismu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5461B22-81E4-4E44-B1EC-2E59F37B5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200" y="302310"/>
            <a:ext cx="2324100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Exorcismus v islámu 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magie (sihr), která bojuje proti zlu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rozdělena na bílou a černou magii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exorcista se v islámu nazývá ruqja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exorcismus je prováděn pomocí magie, především zaříkávání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džin - démon, který napadá člověka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exorcisté jsou uvedeni na webovém online soupisu exorcistů </a:t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8690" y="3181077"/>
            <a:ext cx="3243170" cy="184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370" y="314549"/>
            <a:ext cx="2222925" cy="164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1418</Words>
  <Application>Microsoft Office PowerPoint</Application>
  <PresentationFormat>Předvádění na obrazovce (16:9)</PresentationFormat>
  <Paragraphs>119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Oswald</vt:lpstr>
      <vt:lpstr>Average</vt:lpstr>
      <vt:lpstr>Slate</vt:lpstr>
      <vt:lpstr>Prezentace aplikace PowerPoint</vt:lpstr>
      <vt:lpstr>Cíl, metodika a hypotéza</vt:lpstr>
      <vt:lpstr>Definice</vt:lpstr>
      <vt:lpstr>Historie</vt:lpstr>
      <vt:lpstr>Historie</vt:lpstr>
      <vt:lpstr>Nařízení o modlitbách za uzdravení a exorcismem </vt:lpstr>
      <vt:lpstr>Nařízení o modlitbách za uzdravení a exorcismem  </vt:lpstr>
      <vt:lpstr>Exorcismus v křesťanství  </vt:lpstr>
      <vt:lpstr>Exorcismus v islámu </vt:lpstr>
      <vt:lpstr>Exorcismus v buddhismu a hinduismu  </vt:lpstr>
      <vt:lpstr>Exorcismus, psychiatrie a medicína</vt:lpstr>
      <vt:lpstr>Exorcismus, psychiatrie a medicína </vt:lpstr>
      <vt:lpstr>Kritika exorcismu </vt:lpstr>
      <vt:lpstr>Exorcismus v současnosti </vt:lpstr>
      <vt:lpstr>PŘÍPAD ANNELIESE MICHEL </vt:lpstr>
      <vt:lpstr>PŘÍPAD ANNELIESE MICHEL </vt:lpstr>
      <vt:lpstr>Závěr</vt:lpstr>
      <vt:lpstr>ZDROJE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cp:lastModifiedBy>Eva Štefanová</cp:lastModifiedBy>
  <cp:revision>17</cp:revision>
  <dcterms:modified xsi:type="dcterms:W3CDTF">2021-12-14T09:31:57Z</dcterms:modified>
</cp:coreProperties>
</file>