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5.xml" ContentType="application/inkml+xml"/>
  <Override PartName="/ppt/notesSlides/notesSlide9.xml" ContentType="application/vnd.openxmlformats-officedocument.presentationml.notesSlide+xml"/>
  <Override PartName="/ppt/ink/ink6.xml" ContentType="application/inkml+xml"/>
  <Override PartName="/ppt/notesSlides/notesSlide10.xml" ContentType="application/vnd.openxmlformats-officedocument.presentationml.notesSlide+xml"/>
  <Override PartName="/ppt/ink/ink7.xml" ContentType="application/inkml+xml"/>
  <Override PartName="/ppt/notesSlides/notesSlide11.xml" ContentType="application/vnd.openxmlformats-officedocument.presentationml.notesSlide+xml"/>
  <Override PartName="/ppt/ink/ink8.xml" ContentType="application/inkml+xml"/>
  <Override PartName="/ppt/notesSlides/notesSlide12.xml" ContentType="application/vnd.openxmlformats-officedocument.presentationml.notesSlide+xml"/>
  <Override PartName="/ppt/ink/ink9.xml" ContentType="application/inkml+xml"/>
  <Override PartName="/ppt/notesSlides/notesSlide13.xml" ContentType="application/vnd.openxmlformats-officedocument.presentationml.notesSlide+xml"/>
  <Override PartName="/ppt/ink/ink10.xml" ContentType="application/inkml+xml"/>
  <Override PartName="/ppt/notesSlides/notesSlide14.xml" ContentType="application/vnd.openxmlformats-officedocument.presentationml.notesSlide+xml"/>
  <Override PartName="/ppt/ink/ink11.xml" ContentType="application/inkml+xml"/>
  <Override PartName="/ppt/notesSlides/notesSlide15.xml" ContentType="application/vnd.openxmlformats-officedocument.presentationml.notesSlide+xml"/>
  <Override PartName="/ppt/ink/ink12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3.xml" ContentType="application/inkml+xml"/>
  <Override PartName="/ppt/notesSlides/notesSlide19.xml" ContentType="application/vnd.openxmlformats-officedocument.presentationml.notesSlide+xml"/>
  <Override PartName="/ppt/ink/ink14.xml" ContentType="application/inkml+xml"/>
  <Override PartName="/ppt/notesSlides/notesSlide20.xml" ContentType="application/vnd.openxmlformats-officedocument.presentationml.notesSlide+xml"/>
  <Override PartName="/ppt/ink/ink15.xml" ContentType="application/inkml+xml"/>
  <Override PartName="/ppt/notesSlides/notesSlide21.xml" ContentType="application/vnd.openxmlformats-officedocument.presentationml.notesSlide+xml"/>
  <Override PartName="/ppt/ink/ink16.xml" ContentType="application/inkml+xml"/>
  <Override PartName="/ppt/notesSlides/notesSlide22.xml" ContentType="application/vnd.openxmlformats-officedocument.presentationml.notesSlide+xml"/>
  <Override PartName="/ppt/ink/ink17.xml" ContentType="application/inkml+xml"/>
  <Override PartName="/ppt/notesSlides/notesSlide23.xml" ContentType="application/vnd.openxmlformats-officedocument.presentationml.notesSlide+xml"/>
  <Override PartName="/ppt/ink/ink18.xml" ContentType="application/inkml+xml"/>
  <Override PartName="/ppt/notesSlides/notesSlide24.xml" ContentType="application/vnd.openxmlformats-officedocument.presentationml.notesSlide+xml"/>
  <Override PartName="/ppt/ink/ink19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8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78" r:id="rId22"/>
    <p:sldId id="273" r:id="rId23"/>
    <p:sldId id="279" r:id="rId24"/>
    <p:sldId id="280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8:58:0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8:56:30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8:56:54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9:03:08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9:05:10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9:08:58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8:24:10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9:35:52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8:26:30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9:14:43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8:14:37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9:20:50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8:18:1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9:18:02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8:19:52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9:16:1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8:59:00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08:59:40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90D55-9B7F-4635-A71B-E68B7C5367A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3C219-6718-4095-8687-F91D4528C9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35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1ffa5eca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01ffa5eca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1ffa5eca7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01ffa5eca7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1ffa5eca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1ffa5eca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38005137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38005137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0380051373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0380051373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38005137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38005137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3459cf2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03459cf2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1ffa5eca7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01ffa5eca7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03800513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03800513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038005137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038005137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1ffa5eca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1ffa5eca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38005137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038005137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26b90ac7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26b90ac7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26b90ac7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026b90ac7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26b90ac7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26b90ac7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240b330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0240b330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026b90ac7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026b90ac7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1ffa5eca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01ffa5eca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026b90ac7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026b90ac7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01ffa5eca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01ffa5eca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3459cf26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03459cf26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1ffa5eca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1ffa5eca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1ffa5eca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01ffa5eca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1ffa5eca7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1ffa5eca7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1ffa5eca7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1ffa5eca7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1ffa5eca7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01ffa5eca7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November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7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November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943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November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71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cs" smtClean="0"/>
              <a:pPr algn="r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74932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November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3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November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02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November 23, 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3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November 23,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21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November 23,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942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November 23,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November 23,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November 23,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4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customXml" Target="../ink/ink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November 23,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567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75" r:id="rId8"/>
    <p:sldLayoutId id="2147483676" r:id="rId9"/>
    <p:sldLayoutId id="2147483677" r:id="rId10"/>
    <p:sldLayoutId id="2147483685" r:id="rId11"/>
    <p:sldLayoutId id="2147483687" r:id="rId12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2.png"/><Relationship Id="rId4" Type="http://schemas.openxmlformats.org/officeDocument/2006/relationships/customXml" Target="../ink/ink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2.png"/><Relationship Id="rId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customXml" Target="../ink/ink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.png"/><Relationship Id="rId4" Type="http://schemas.openxmlformats.org/officeDocument/2006/relationships/customXml" Target="../ink/ink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.png"/><Relationship Id="rId4" Type="http://schemas.openxmlformats.org/officeDocument/2006/relationships/customXml" Target="../ink/ink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customXml" Target="../ink/ink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.png"/><Relationship Id="rId4" Type="http://schemas.openxmlformats.org/officeDocument/2006/relationships/customXml" Target="../ink/ink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.png"/><Relationship Id="rId4" Type="http://schemas.openxmlformats.org/officeDocument/2006/relationships/customXml" Target="../ink/ink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openxmlformats.org/officeDocument/2006/relationships/image" Target="../media/image2.png"/><Relationship Id="rId4" Type="http://schemas.openxmlformats.org/officeDocument/2006/relationships/customXml" Target="../ink/ink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customXml" Target="../ink/ink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9.emf"/><Relationship Id="rId4" Type="http://schemas.openxmlformats.org/officeDocument/2006/relationships/customXml" Target="../ink/ink19.xml"/><Relationship Id="rId9" Type="http://schemas.openxmlformats.org/officeDocument/2006/relationships/hyperlink" Target="https://www.youtube.com/watch?v=ExY61AvKQxw&amp;ab_channel=IndiaToda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cestadomu/docs/cd_smrt_a_umirani_v_nabozenskych_tradicich_issu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hedvabnastezka.cz/zeme/asie/indie/2146-varanasi-misto-kde-je-dobre-zemrit-petra-bielinova-indie/" TargetMode="External"/><Relationship Id="rId5" Type="http://schemas.openxmlformats.org/officeDocument/2006/relationships/hyperlink" Target="http://absolventi.gymcheb.cz/2010/alhrubo/zemak/hinduismus.html" TargetMode="External"/><Relationship Id="rId4" Type="http://schemas.openxmlformats.org/officeDocument/2006/relationships/hyperlink" Target="https://www.irozhlas.cz/node/592827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kolist.cz/cz/zpravodajstvi/zpravy/posvatna-ganga.-ziskala-statut-lidske-bytosti-a-hned-o-nej-zas-prisla.-jeji-hlavni-problem-ale-trva-dal" TargetMode="External"/><Relationship Id="rId7" Type="http://schemas.openxmlformats.org/officeDocument/2006/relationships/hyperlink" Target="https://cnn.iprima.cz/stovky-mrtvol-v-ganze-jsou-dusledkem-tradicni-hinduisticke-viry-chudoby-a-covidu-25697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agazin.travelportal.cz/2017/02/16/ganga-posvatna-indicka-reka/" TargetMode="External"/><Relationship Id="rId5" Type="http://schemas.openxmlformats.org/officeDocument/2006/relationships/hyperlink" Target="https://www.janmiklin.cz/clanek-varanasi-svate-mesto-na-ganze/" TargetMode="External"/><Relationship Id="rId4" Type="http://schemas.openxmlformats.org/officeDocument/2006/relationships/hyperlink" Target="https://www.fotogaleriehasek.cz/clanky/mesta-a-krajiny/2588/varanasi-ganga-ghaty-a-krem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City of Death- Varansi: A Documentary On Hindu Cremation Rituals |  Youth Ki Awaaz">
            <a:extLst>
              <a:ext uri="{FF2B5EF4-FFF2-40B4-BE49-F238E27FC236}">
                <a16:creationId xmlns:a16="http://schemas.microsoft.com/office/drawing/2014/main" id="{95CEC20C-E809-4437-A686-DEC98E0B2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" y="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752D771-2D72-4B2C-B816-121D10C38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232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8D2EC0A-5E54-424F-BE02-26DFFEBD6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232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89948" y="401066"/>
            <a:ext cx="3353466" cy="2068992"/>
          </a:xfrm>
          <a:prstGeom prst="rect">
            <a:avLst/>
          </a:prstGeom>
        </p:spPr>
        <p:txBody>
          <a:bodyPr spcFirstLastPara="1" vert="horz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Pohřební rituály ve Váránasí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23423" y="2526191"/>
            <a:ext cx="3619991" cy="1532133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35"/>
            </a:pPr>
            <a:r>
              <a:rPr lang="en-GB" sz="1800" b="1" dirty="0">
                <a:solidFill>
                  <a:schemeClr val="tx1"/>
                </a:solidFill>
                <a:latin typeface="Abadi" panose="020B0604020202020204" pitchFamily="34" charset="0"/>
              </a:rPr>
              <a:t>Andrea </a:t>
            </a:r>
            <a:r>
              <a:rPr lang="en-GB" sz="1800" b="1" dirty="0" err="1">
                <a:solidFill>
                  <a:schemeClr val="tx1"/>
                </a:solidFill>
                <a:latin typeface="Abadi" panose="020B0604020202020204" pitchFamily="34" charset="0"/>
              </a:rPr>
              <a:t>Černá</a:t>
            </a:r>
            <a:endParaRPr lang="cs-CZ" sz="1800" b="1" dirty="0">
              <a:solidFill>
                <a:schemeClr val="tx1"/>
              </a:solidFill>
              <a:latin typeface="Abadi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35"/>
            </a:pPr>
            <a:r>
              <a:rPr lang="en-GB" sz="1800" b="1" dirty="0">
                <a:solidFill>
                  <a:schemeClr val="tx1"/>
                </a:solidFill>
                <a:latin typeface="Abadi" panose="020B0604020202020204" pitchFamily="34" charset="0"/>
              </a:rPr>
              <a:t>Michaela Kotrbatá</a:t>
            </a:r>
            <a:endParaRPr lang="cs-CZ" sz="1800" b="1" dirty="0">
              <a:solidFill>
                <a:schemeClr val="tx1"/>
              </a:solidFill>
              <a:latin typeface="Abadi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35"/>
            </a:pPr>
            <a:r>
              <a:rPr lang="en-GB" sz="1800" b="1" dirty="0" err="1">
                <a:solidFill>
                  <a:schemeClr val="tx1"/>
                </a:solidFill>
                <a:latin typeface="Abadi" panose="020B0604020202020204" pitchFamily="34" charset="0"/>
              </a:rPr>
              <a:t>Nela</a:t>
            </a:r>
            <a:r>
              <a:rPr lang="en-GB" sz="1800" b="1" dirty="0">
                <a:solidFill>
                  <a:schemeClr val="tx1"/>
                </a:solidFill>
                <a:latin typeface="Abadi" panose="020B0604020202020204" pitchFamily="34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badi" panose="020B0604020202020204" pitchFamily="34" charset="0"/>
              </a:rPr>
              <a:t>Riegerová</a:t>
            </a:r>
            <a:endParaRPr lang="cs-CZ" sz="1800" b="1" dirty="0">
              <a:solidFill>
                <a:schemeClr val="tx1"/>
              </a:solidFill>
              <a:latin typeface="Abadi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35"/>
            </a:pPr>
            <a:r>
              <a:rPr lang="en-GB" sz="1800" b="1" dirty="0">
                <a:solidFill>
                  <a:schemeClr val="tx1"/>
                </a:solidFill>
                <a:latin typeface="Abadi" panose="020B0604020202020204" pitchFamily="34" charset="0"/>
              </a:rPr>
              <a:t>Kateřina Stieglerová</a:t>
            </a:r>
            <a:endParaRPr lang="cs-CZ" sz="1800" b="1" dirty="0">
              <a:solidFill>
                <a:schemeClr val="tx1"/>
              </a:solidFill>
              <a:latin typeface="Abadi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35"/>
            </a:pPr>
            <a:endParaRPr lang="cs-CZ" sz="1800" b="1" dirty="0">
              <a:solidFill>
                <a:schemeClr val="tx1"/>
              </a:solidFill>
              <a:latin typeface="Abadi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35"/>
            </a:pPr>
            <a:r>
              <a:rPr lang="cs-CZ" sz="1800" dirty="0">
                <a:solidFill>
                  <a:schemeClr val="tx1"/>
                </a:solidFill>
                <a:latin typeface="Abadi" panose="020B0604020202020204" pitchFamily="34" charset="0"/>
              </a:rPr>
              <a:t>Antropologie náboženství</a:t>
            </a:r>
            <a:endParaRPr lang="en-GB" sz="1800" dirty="0">
              <a:solidFill>
                <a:schemeClr val="tx1"/>
              </a:solidFill>
              <a:latin typeface="Abadi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35"/>
            </a:pPr>
            <a:endParaRPr lang="en-GB" sz="1800" b="1" dirty="0">
              <a:solidFill>
                <a:schemeClr val="tx1"/>
              </a:solidFill>
              <a:latin typeface="Abadi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35"/>
            </a:pPr>
            <a:endParaRPr lang="en-GB" sz="2400" b="1" dirty="0">
              <a:solidFill>
                <a:schemeClr val="tx1"/>
              </a:solidFill>
              <a:latin typeface="Abadi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35"/>
            </a:pPr>
            <a:endParaRPr lang="en-GB" sz="2400" b="1" dirty="0">
              <a:solidFill>
                <a:schemeClr val="tx1"/>
              </a:solidFill>
              <a:latin typeface="Abadi" panose="020B0604020202020204" pitchFamily="34" charset="0"/>
            </a:endParaRPr>
          </a:p>
        </p:txBody>
      </p:sp>
      <p:sp>
        <p:nvSpPr>
          <p:cNvPr id="77" name="Rectangle 6">
            <a:extLst>
              <a:ext uri="{FF2B5EF4-FFF2-40B4-BE49-F238E27FC236}">
                <a16:creationId xmlns:a16="http://schemas.microsoft.com/office/drawing/2014/main" id="{DDCE5572-4319-4D42-813F-C8C69C08C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4542">
            <a:off x="1791736" y="491177"/>
            <a:ext cx="1149890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9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221" name="Ink 19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221" name="Ink 19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9222" name="Rectangle 193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3" name="Rectangle 194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Gháty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1050879" y="2163685"/>
            <a:ext cx="3875963" cy="410702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indent="-465655">
              <a:spcAft>
                <a:spcPts val="600"/>
              </a:spcAft>
              <a:buClr>
                <a:schemeClr val="dk1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Dlouhá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schodiště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spcAft>
                <a:spcPts val="600"/>
              </a:spcAft>
              <a:buClr>
                <a:schemeClr val="dk1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ghátů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spcAft>
                <a:spcPts val="600"/>
              </a:spcAft>
              <a:buClr>
                <a:schemeClr val="dk1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Názvy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božstev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událostí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významných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osobnostech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spcAft>
                <a:spcPts val="600"/>
              </a:spcAft>
              <a:buClr>
                <a:schemeClr val="dk1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Spalovací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Manikarnika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Harischandra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spcAft>
                <a:spcPts val="600"/>
              </a:spcAft>
              <a:buClr>
                <a:schemeClr val="dk1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Dašašvamedha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Brahmánské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modlitby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Aft>
                <a:spcPts val="600"/>
              </a:spcAft>
              <a:buNone/>
            </a:pPr>
            <a:endParaRPr lang="en-US" dirty="0">
              <a:sym typeface="Times New Roman"/>
            </a:endParaRPr>
          </a:p>
        </p:txBody>
      </p:sp>
      <p:pic>
        <p:nvPicPr>
          <p:cNvPr id="9218" name="Picture 2" descr="To nejlepší z Indie - zájezd | CK Livingstone">
            <a:extLst>
              <a:ext uri="{FF2B5EF4-FFF2-40B4-BE49-F238E27FC236}">
                <a16:creationId xmlns:a16="http://schemas.microsoft.com/office/drawing/2014/main" id="{39B29D2A-0880-4EE8-AD98-7183E54B6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r="15746"/>
          <a:stretch/>
        </p:blipFill>
        <p:spPr bwMode="auto"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134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136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45AE09-F2B9-4532-8C85-C6BB4C09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123" y="728871"/>
            <a:ext cx="5025661" cy="127750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VYSOKOKASTOVNÍ POHŘEB</a:t>
            </a:r>
            <a:br>
              <a:rPr lang="cs-CZ" dirty="0"/>
            </a:br>
            <a:r>
              <a:rPr lang="cs-CZ" dirty="0"/>
              <a:t>Dobrá a špatná smrt</a:t>
            </a:r>
            <a:endParaRPr lang="en-GB" dirty="0"/>
          </a:p>
        </p:txBody>
      </p:sp>
      <p:pic>
        <p:nvPicPr>
          <p:cNvPr id="3074" name="Picture 2" descr="Záchod do každé rodiny. Ještě v roce 2011 neměla téměř polovina Indů  vlastní toaletu | Hospodářské noviny (HN.cz)">
            <a:extLst>
              <a:ext uri="{FF2B5EF4-FFF2-40B4-BE49-F238E27FC236}">
                <a16:creationId xmlns:a16="http://schemas.microsoft.com/office/drawing/2014/main" id="{20001690-8855-4121-BC37-4DBA0C521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r="35538"/>
          <a:stretch/>
        </p:blipFill>
        <p:spPr bwMode="auto"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CEE43F-A8E3-41B2-928B-94C27C48E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192" y="2467747"/>
            <a:ext cx="4541521" cy="44503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podmínky: čas, místo, způsob</a:t>
            </a:r>
          </a:p>
          <a:p>
            <a:pPr>
              <a:lnSpc>
                <a:spcPct val="90000"/>
              </a:lnSpc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Čas: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lidský a astronomický dožít se plné délky života, dnes 60 let + dožít se vyměřeného času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musí zemřít muž, pokud ne vina padá na ženu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Vhodné zemřít během dne, v pondělí</a:t>
            </a:r>
          </a:p>
          <a:p>
            <a:pPr>
              <a:lnSpc>
                <a:spcPct val="90000"/>
              </a:lnSpc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Místo: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břeh Gangy ve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Váránasí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Způsob: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přirozený, vědomý a dobrovolný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Obdarovávání bráhmanů – nejdůležitější dar je kráva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Poslední vydechnutí v rodinném kruhu</a:t>
            </a:r>
          </a:p>
          <a:p>
            <a:pPr lvl="1">
              <a:lnSpc>
                <a:spcPct val="90000"/>
              </a:lnSpc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68829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9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1" name="Ink 20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11" name="Ink 20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12" name="Rectangle 203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05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7166335" y="609601"/>
            <a:ext cx="3937094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/>
              <a:t>Okamžik smrti </a:t>
            </a:r>
          </a:p>
          <a:p>
            <a:pPr algn="ctr">
              <a:spcBef>
                <a:spcPct val="0"/>
              </a:spcBef>
            </a:pPr>
            <a:endParaRPr lang="en-US"/>
          </a:p>
        </p:txBody>
      </p:sp>
      <p:pic>
        <p:nvPicPr>
          <p:cNvPr id="3" name="Obrázek 2" descr="Obsah obrázku exteriér, obloha, osoba, lidé&#10;&#10;Popis byl vytvořen automaticky">
            <a:extLst>
              <a:ext uri="{FF2B5EF4-FFF2-40B4-BE49-F238E27FC236}">
                <a16:creationId xmlns:a16="http://schemas.microsoft.com/office/drawing/2014/main" id="{4384E95E-95F2-41E8-9B40-46FC62D53C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1"/>
          <a:stretch/>
        </p:blipFill>
        <p:spPr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7166335" y="1604017"/>
            <a:ext cx="5025661" cy="510158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vědomý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dobrovolný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jedinec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tento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okamžik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sám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600"/>
              </a:spcBef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poslední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vydechnutí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pod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širým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nebem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blízkosti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posvátného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keříku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tulsí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zemi</a:t>
            </a:r>
          </a:p>
          <a:p>
            <a:pPr marL="342900" indent="-342900">
              <a:lnSpc>
                <a:spcPct val="90000"/>
              </a:lnSpc>
              <a:spcBef>
                <a:spcPts val="1600"/>
              </a:spcBef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vesmír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dělen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části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země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ovzduší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démoni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nebe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bohové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ts val="1600"/>
              </a:spcBef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prostor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posledního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vydechnutí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pokropen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vodou z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Gangy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vystlán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trávou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vytřen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kravským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trusem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posypán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sezamem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nohy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směřují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zapálená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lampa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lang="en-US" sz="1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841F680-B18F-481A-8D6E-9FD77379E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76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5282647" y="609601"/>
            <a:ext cx="5774559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Od </a:t>
            </a:r>
            <a:r>
              <a:rPr lang="en-US" dirty="0" err="1"/>
              <a:t>úmrtí</a:t>
            </a:r>
            <a:r>
              <a:rPr lang="en-US" dirty="0"/>
              <a:t> po </a:t>
            </a:r>
            <a:r>
              <a:rPr lang="en-US" dirty="0" err="1"/>
              <a:t>opuštění</a:t>
            </a:r>
            <a:r>
              <a:rPr lang="en-US" dirty="0"/>
              <a:t> </a:t>
            </a:r>
            <a:r>
              <a:rPr lang="en-US" dirty="0" err="1"/>
              <a:t>domu</a:t>
            </a: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F74CA6A1-199E-4E0D-BF66-A552C7E59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82301" cy="4882103"/>
          </a:xfrm>
          <a:custGeom>
            <a:avLst/>
            <a:gdLst>
              <a:gd name="connsiteX0" fmla="*/ 0 w 4882301"/>
              <a:gd name="connsiteY0" fmla="*/ 0 h 4882103"/>
              <a:gd name="connsiteX1" fmla="*/ 3905841 w 4882301"/>
              <a:gd name="connsiteY1" fmla="*/ 0 h 4882103"/>
              <a:gd name="connsiteX2" fmla="*/ 4882301 w 4882301"/>
              <a:gd name="connsiteY2" fmla="*/ 0 h 4882103"/>
              <a:gd name="connsiteX3" fmla="*/ 4871664 w 4882301"/>
              <a:gd name="connsiteY3" fmla="*/ 12164 h 4882103"/>
              <a:gd name="connsiteX4" fmla="*/ 4845255 w 4882301"/>
              <a:gd name="connsiteY4" fmla="*/ 53786 h 4882103"/>
              <a:gd name="connsiteX5" fmla="*/ 4832975 w 4882301"/>
              <a:gd name="connsiteY5" fmla="*/ 71441 h 4882103"/>
              <a:gd name="connsiteX6" fmla="*/ 4817370 w 4882301"/>
              <a:gd name="connsiteY6" fmla="*/ 80005 h 4882103"/>
              <a:gd name="connsiteX7" fmla="*/ 4809347 w 4882301"/>
              <a:gd name="connsiteY7" fmla="*/ 76230 h 4882103"/>
              <a:gd name="connsiteX8" fmla="*/ 4801782 w 4882301"/>
              <a:gd name="connsiteY8" fmla="*/ 84878 h 4882103"/>
              <a:gd name="connsiteX9" fmla="*/ 4798715 w 4882301"/>
              <a:gd name="connsiteY9" fmla="*/ 85797 h 4882103"/>
              <a:gd name="connsiteX10" fmla="*/ 4782182 w 4882301"/>
              <a:gd name="connsiteY10" fmla="*/ 92450 h 4882103"/>
              <a:gd name="connsiteX11" fmla="*/ 4773099 w 4882301"/>
              <a:gd name="connsiteY11" fmla="*/ 140971 h 4882103"/>
              <a:gd name="connsiteX12" fmla="*/ 4740360 w 4882301"/>
              <a:gd name="connsiteY12" fmla="*/ 172435 h 4882103"/>
              <a:gd name="connsiteX13" fmla="*/ 4736950 w 4882301"/>
              <a:gd name="connsiteY13" fmla="*/ 178679 h 4882103"/>
              <a:gd name="connsiteX14" fmla="*/ 4735838 w 4882301"/>
              <a:gd name="connsiteY14" fmla="*/ 185572 h 4882103"/>
              <a:gd name="connsiteX15" fmla="*/ 4734185 w 4882301"/>
              <a:gd name="connsiteY15" fmla="*/ 183735 h 4882103"/>
              <a:gd name="connsiteX16" fmla="*/ 4718018 w 4882301"/>
              <a:gd name="connsiteY16" fmla="*/ 213327 h 4882103"/>
              <a:gd name="connsiteX17" fmla="*/ 4688939 w 4882301"/>
              <a:gd name="connsiteY17" fmla="*/ 250886 h 4882103"/>
              <a:gd name="connsiteX18" fmla="*/ 4674425 w 4882301"/>
              <a:gd name="connsiteY18" fmla="*/ 272754 h 4882103"/>
              <a:gd name="connsiteX19" fmla="*/ 4675557 w 4882301"/>
              <a:gd name="connsiteY19" fmla="*/ 274827 h 4882103"/>
              <a:gd name="connsiteX20" fmla="*/ 4654479 w 4882301"/>
              <a:gd name="connsiteY20" fmla="*/ 396503 h 4882103"/>
              <a:gd name="connsiteX21" fmla="*/ 4590538 w 4882301"/>
              <a:gd name="connsiteY21" fmla="*/ 520441 h 4882103"/>
              <a:gd name="connsiteX22" fmla="*/ 4594889 w 4882301"/>
              <a:gd name="connsiteY22" fmla="*/ 537296 h 4882103"/>
              <a:gd name="connsiteX23" fmla="*/ 4594233 w 4882301"/>
              <a:gd name="connsiteY23" fmla="*/ 553255 h 4882103"/>
              <a:gd name="connsiteX24" fmla="*/ 4592486 w 4882301"/>
              <a:gd name="connsiteY24" fmla="*/ 554301 h 4882103"/>
              <a:gd name="connsiteX25" fmla="*/ 4586772 w 4882301"/>
              <a:gd name="connsiteY25" fmla="*/ 570157 h 4882103"/>
              <a:gd name="connsiteX26" fmla="*/ 4588850 w 4882301"/>
              <a:gd name="connsiteY26" fmla="*/ 575443 h 4882103"/>
              <a:gd name="connsiteX27" fmla="*/ 4585973 w 4882301"/>
              <a:gd name="connsiteY27" fmla="*/ 586891 h 4882103"/>
              <a:gd name="connsiteX28" fmla="*/ 4583120 w 4882301"/>
              <a:gd name="connsiteY28" fmla="*/ 610976 h 4882103"/>
              <a:gd name="connsiteX29" fmla="*/ 4579947 w 4882301"/>
              <a:gd name="connsiteY29" fmla="*/ 614045 h 4882103"/>
              <a:gd name="connsiteX30" fmla="*/ 4571535 w 4882301"/>
              <a:gd name="connsiteY30" fmla="*/ 648134 h 4882103"/>
              <a:gd name="connsiteX31" fmla="*/ 4570168 w 4882301"/>
              <a:gd name="connsiteY31" fmla="*/ 647920 h 4882103"/>
              <a:gd name="connsiteX32" fmla="*/ 4562329 w 4882301"/>
              <a:gd name="connsiteY32" fmla="*/ 654549 h 4882103"/>
              <a:gd name="connsiteX33" fmla="*/ 4550201 w 4882301"/>
              <a:gd name="connsiteY33" fmla="*/ 668771 h 4882103"/>
              <a:gd name="connsiteX34" fmla="*/ 4506750 w 4882301"/>
              <a:gd name="connsiteY34" fmla="*/ 693120 h 4882103"/>
              <a:gd name="connsiteX35" fmla="*/ 4501638 w 4882301"/>
              <a:gd name="connsiteY35" fmla="*/ 713469 h 4882103"/>
              <a:gd name="connsiteX36" fmla="*/ 4484999 w 4882301"/>
              <a:gd name="connsiteY36" fmla="*/ 723668 h 4882103"/>
              <a:gd name="connsiteX37" fmla="*/ 4431193 w 4882301"/>
              <a:gd name="connsiteY37" fmla="*/ 747977 h 4882103"/>
              <a:gd name="connsiteX38" fmla="*/ 4368110 w 4882301"/>
              <a:gd name="connsiteY38" fmla="*/ 781955 h 4882103"/>
              <a:gd name="connsiteX39" fmla="*/ 4308331 w 4882301"/>
              <a:gd name="connsiteY39" fmla="*/ 821385 h 4882103"/>
              <a:gd name="connsiteX40" fmla="*/ 4246095 w 4882301"/>
              <a:gd name="connsiteY40" fmla="*/ 838398 h 4882103"/>
              <a:gd name="connsiteX41" fmla="*/ 4201655 w 4882301"/>
              <a:gd name="connsiteY41" fmla="*/ 866799 h 4882103"/>
              <a:gd name="connsiteX42" fmla="*/ 4135014 w 4882301"/>
              <a:gd name="connsiteY42" fmla="*/ 878860 h 4882103"/>
              <a:gd name="connsiteX43" fmla="*/ 4113878 w 4882301"/>
              <a:gd name="connsiteY43" fmla="*/ 890438 h 4882103"/>
              <a:gd name="connsiteX44" fmla="*/ 4101093 w 4882301"/>
              <a:gd name="connsiteY44" fmla="*/ 895083 h 4882103"/>
              <a:gd name="connsiteX45" fmla="*/ 4099328 w 4882301"/>
              <a:gd name="connsiteY45" fmla="*/ 894380 h 4882103"/>
              <a:gd name="connsiteX46" fmla="*/ 4076403 w 4882301"/>
              <a:gd name="connsiteY46" fmla="*/ 929195 h 4882103"/>
              <a:gd name="connsiteX47" fmla="*/ 4071099 w 4882301"/>
              <a:gd name="connsiteY47" fmla="*/ 931504 h 4882103"/>
              <a:gd name="connsiteX48" fmla="*/ 4059044 w 4882301"/>
              <a:gd name="connsiteY48" fmla="*/ 957158 h 4882103"/>
              <a:gd name="connsiteX49" fmla="*/ 4051275 w 4882301"/>
              <a:gd name="connsiteY49" fmla="*/ 968833 h 4882103"/>
              <a:gd name="connsiteX50" fmla="*/ 4052262 w 4882301"/>
              <a:gd name="connsiteY50" fmla="*/ 975389 h 4882103"/>
              <a:gd name="connsiteX51" fmla="*/ 4039178 w 4882301"/>
              <a:gd name="connsiteY51" fmla="*/ 990967 h 4882103"/>
              <a:gd name="connsiteX52" fmla="*/ 4036476 w 4882301"/>
              <a:gd name="connsiteY52" fmla="*/ 991528 h 4882103"/>
              <a:gd name="connsiteX53" fmla="*/ 4030147 w 4882301"/>
              <a:gd name="connsiteY53" fmla="*/ 1008949 h 4882103"/>
              <a:gd name="connsiteX54" fmla="*/ 3791175 w 4882301"/>
              <a:gd name="connsiteY54" fmla="*/ 1112745 h 4882103"/>
              <a:gd name="connsiteX55" fmla="*/ 3468633 w 4882301"/>
              <a:gd name="connsiteY55" fmla="*/ 1357372 h 4882103"/>
              <a:gd name="connsiteX56" fmla="*/ 2349444 w 4882301"/>
              <a:gd name="connsiteY56" fmla="*/ 2665454 h 4882103"/>
              <a:gd name="connsiteX57" fmla="*/ 1644590 w 4882301"/>
              <a:gd name="connsiteY57" fmla="*/ 3444154 h 4882103"/>
              <a:gd name="connsiteX58" fmla="*/ 1250698 w 4882301"/>
              <a:gd name="connsiteY58" fmla="*/ 3827834 h 4882103"/>
              <a:gd name="connsiteX59" fmla="*/ 1131871 w 4882301"/>
              <a:gd name="connsiteY59" fmla="*/ 4121318 h 4882103"/>
              <a:gd name="connsiteX60" fmla="*/ 1051679 w 4882301"/>
              <a:gd name="connsiteY60" fmla="*/ 4348389 h 4882103"/>
              <a:gd name="connsiteX61" fmla="*/ 906982 w 4882301"/>
              <a:gd name="connsiteY61" fmla="*/ 4531597 h 4882103"/>
              <a:gd name="connsiteX62" fmla="*/ 801199 w 4882301"/>
              <a:gd name="connsiteY62" fmla="*/ 4594289 h 4882103"/>
              <a:gd name="connsiteX63" fmla="*/ 799572 w 4882301"/>
              <a:gd name="connsiteY63" fmla="*/ 4616434 h 4882103"/>
              <a:gd name="connsiteX64" fmla="*/ 793361 w 4882301"/>
              <a:gd name="connsiteY64" fmla="*/ 4632413 h 4882103"/>
              <a:gd name="connsiteX65" fmla="*/ 791288 w 4882301"/>
              <a:gd name="connsiteY65" fmla="*/ 4631684 h 4882103"/>
              <a:gd name="connsiteX66" fmla="*/ 780168 w 4882301"/>
              <a:gd name="connsiteY66" fmla="*/ 4642277 h 4882103"/>
              <a:gd name="connsiteX67" fmla="*/ 780355 w 4882301"/>
              <a:gd name="connsiteY67" fmla="*/ 4649968 h 4882103"/>
              <a:gd name="connsiteX68" fmla="*/ 773547 w 4882301"/>
              <a:gd name="connsiteY68" fmla="*/ 4658922 h 4882103"/>
              <a:gd name="connsiteX69" fmla="*/ 712980 w 4882301"/>
              <a:gd name="connsiteY69" fmla="*/ 4687109 h 4882103"/>
              <a:gd name="connsiteX70" fmla="*/ 658998 w 4882301"/>
              <a:gd name="connsiteY70" fmla="*/ 4687168 h 4882103"/>
              <a:gd name="connsiteX71" fmla="*/ 599809 w 4882301"/>
              <a:gd name="connsiteY71" fmla="*/ 4705379 h 4882103"/>
              <a:gd name="connsiteX72" fmla="*/ 558586 w 4882301"/>
              <a:gd name="connsiteY72" fmla="*/ 4701679 h 4882103"/>
              <a:gd name="connsiteX73" fmla="*/ 476867 w 4882301"/>
              <a:gd name="connsiteY73" fmla="*/ 4703401 h 4882103"/>
              <a:gd name="connsiteX74" fmla="*/ 397404 w 4882301"/>
              <a:gd name="connsiteY74" fmla="*/ 4711420 h 4882103"/>
              <a:gd name="connsiteX75" fmla="*/ 369335 w 4882301"/>
              <a:gd name="connsiteY75" fmla="*/ 4717390 h 4882103"/>
              <a:gd name="connsiteX76" fmla="*/ 316209 w 4882301"/>
              <a:gd name="connsiteY76" fmla="*/ 4714515 h 4882103"/>
              <a:gd name="connsiteX77" fmla="*/ 262859 w 4882301"/>
              <a:gd name="connsiteY77" fmla="*/ 4724281 h 4882103"/>
              <a:gd name="connsiteX78" fmla="*/ 219683 w 4882301"/>
              <a:gd name="connsiteY78" fmla="*/ 4732893 h 4882103"/>
              <a:gd name="connsiteX79" fmla="*/ 181299 w 4882301"/>
              <a:gd name="connsiteY79" fmla="*/ 4733057 h 4882103"/>
              <a:gd name="connsiteX80" fmla="*/ 158273 w 4882301"/>
              <a:gd name="connsiteY80" fmla="*/ 4732813 h 4882103"/>
              <a:gd name="connsiteX81" fmla="*/ 99338 w 4882301"/>
              <a:gd name="connsiteY81" fmla="*/ 4777324 h 4882103"/>
              <a:gd name="connsiteX82" fmla="*/ 22026 w 4882301"/>
              <a:gd name="connsiteY82" fmla="*/ 4864170 h 4882103"/>
              <a:gd name="connsiteX83" fmla="*/ 11819 w 4882301"/>
              <a:gd name="connsiteY83" fmla="*/ 4882103 h 4882103"/>
              <a:gd name="connsiteX84" fmla="*/ 0 w 4882301"/>
              <a:gd name="connsiteY84" fmla="*/ 4879437 h 488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882301" h="4882103">
                <a:moveTo>
                  <a:pt x="0" y="0"/>
                </a:moveTo>
                <a:lnTo>
                  <a:pt x="3905841" y="0"/>
                </a:lnTo>
                <a:lnTo>
                  <a:pt x="4882301" y="0"/>
                </a:lnTo>
                <a:lnTo>
                  <a:pt x="4871664" y="12164"/>
                </a:lnTo>
                <a:cubicBezTo>
                  <a:pt x="4858538" y="24444"/>
                  <a:pt x="4845228" y="35473"/>
                  <a:pt x="4845255" y="53786"/>
                </a:cubicBezTo>
                <a:cubicBezTo>
                  <a:pt x="4842155" y="61666"/>
                  <a:pt x="4837910" y="67273"/>
                  <a:pt x="4832975" y="71441"/>
                </a:cubicBezTo>
                <a:lnTo>
                  <a:pt x="4817370" y="80005"/>
                </a:lnTo>
                <a:lnTo>
                  <a:pt x="4809347" y="76230"/>
                </a:lnTo>
                <a:lnTo>
                  <a:pt x="4801782" y="84878"/>
                </a:lnTo>
                <a:lnTo>
                  <a:pt x="4798715" y="85797"/>
                </a:lnTo>
                <a:cubicBezTo>
                  <a:pt x="4792836" y="87519"/>
                  <a:pt x="4787173" y="89462"/>
                  <a:pt x="4782182" y="92450"/>
                </a:cubicBezTo>
                <a:cubicBezTo>
                  <a:pt x="4808432" y="122655"/>
                  <a:pt x="4744060" y="122852"/>
                  <a:pt x="4773099" y="140971"/>
                </a:cubicBezTo>
                <a:cubicBezTo>
                  <a:pt x="4750244" y="162644"/>
                  <a:pt x="4783879" y="174205"/>
                  <a:pt x="4740360" y="172435"/>
                </a:cubicBezTo>
                <a:lnTo>
                  <a:pt x="4736950" y="178679"/>
                </a:lnTo>
                <a:lnTo>
                  <a:pt x="4735838" y="185572"/>
                </a:lnTo>
                <a:cubicBezTo>
                  <a:pt x="4735287" y="184960"/>
                  <a:pt x="4734736" y="184347"/>
                  <a:pt x="4734185" y="183735"/>
                </a:cubicBezTo>
                <a:lnTo>
                  <a:pt x="4718018" y="213327"/>
                </a:lnTo>
                <a:cubicBezTo>
                  <a:pt x="4708900" y="226131"/>
                  <a:pt x="4698659" y="238379"/>
                  <a:pt x="4688939" y="250886"/>
                </a:cubicBezTo>
                <a:lnTo>
                  <a:pt x="4674425" y="272754"/>
                </a:lnTo>
                <a:lnTo>
                  <a:pt x="4675557" y="274827"/>
                </a:lnTo>
                <a:cubicBezTo>
                  <a:pt x="4692733" y="317553"/>
                  <a:pt x="4690330" y="399012"/>
                  <a:pt x="4654479" y="396503"/>
                </a:cubicBezTo>
                <a:cubicBezTo>
                  <a:pt x="4629917" y="439743"/>
                  <a:pt x="4630394" y="492844"/>
                  <a:pt x="4590538" y="520441"/>
                </a:cubicBezTo>
                <a:cubicBezTo>
                  <a:pt x="4593060" y="526025"/>
                  <a:pt x="4594396" y="531656"/>
                  <a:pt x="4594889" y="537296"/>
                </a:cubicBezTo>
                <a:lnTo>
                  <a:pt x="4594233" y="553255"/>
                </a:lnTo>
                <a:lnTo>
                  <a:pt x="4592486" y="554301"/>
                </a:lnTo>
                <a:cubicBezTo>
                  <a:pt x="4587288" y="560504"/>
                  <a:pt x="4586135" y="565587"/>
                  <a:pt x="4586772" y="570157"/>
                </a:cubicBezTo>
                <a:lnTo>
                  <a:pt x="4588850" y="575443"/>
                </a:lnTo>
                <a:lnTo>
                  <a:pt x="4585973" y="586891"/>
                </a:lnTo>
                <a:lnTo>
                  <a:pt x="4583120" y="610976"/>
                </a:lnTo>
                <a:lnTo>
                  <a:pt x="4579947" y="614045"/>
                </a:lnTo>
                <a:lnTo>
                  <a:pt x="4571535" y="648134"/>
                </a:lnTo>
                <a:lnTo>
                  <a:pt x="4570168" y="647920"/>
                </a:lnTo>
                <a:cubicBezTo>
                  <a:pt x="4566910" y="648223"/>
                  <a:pt x="4564144" y="649910"/>
                  <a:pt x="4562329" y="654549"/>
                </a:cubicBezTo>
                <a:cubicBezTo>
                  <a:pt x="4546774" y="637433"/>
                  <a:pt x="4554179" y="653583"/>
                  <a:pt x="4550201" y="668771"/>
                </a:cubicBezTo>
                <a:cubicBezTo>
                  <a:pt x="4525156" y="645580"/>
                  <a:pt x="4524937" y="694757"/>
                  <a:pt x="4506750" y="693120"/>
                </a:cubicBezTo>
                <a:lnTo>
                  <a:pt x="4501638" y="713469"/>
                </a:lnTo>
                <a:lnTo>
                  <a:pt x="4484999" y="723668"/>
                </a:lnTo>
                <a:cubicBezTo>
                  <a:pt x="4467842" y="731103"/>
                  <a:pt x="4449426" y="737866"/>
                  <a:pt x="4431193" y="747977"/>
                </a:cubicBezTo>
                <a:cubicBezTo>
                  <a:pt x="4393455" y="760072"/>
                  <a:pt x="4397875" y="773457"/>
                  <a:pt x="4368110" y="781955"/>
                </a:cubicBezTo>
                <a:lnTo>
                  <a:pt x="4308331" y="821385"/>
                </a:lnTo>
                <a:lnTo>
                  <a:pt x="4246095" y="838398"/>
                </a:lnTo>
                <a:lnTo>
                  <a:pt x="4201655" y="866799"/>
                </a:lnTo>
                <a:cubicBezTo>
                  <a:pt x="4177801" y="858770"/>
                  <a:pt x="4160718" y="913070"/>
                  <a:pt x="4135014" y="878860"/>
                </a:cubicBezTo>
                <a:cubicBezTo>
                  <a:pt x="4124490" y="894291"/>
                  <a:pt x="4128917" y="914682"/>
                  <a:pt x="4113878" y="890438"/>
                </a:cubicBezTo>
                <a:cubicBezTo>
                  <a:pt x="4109858" y="894945"/>
                  <a:pt x="4105569" y="895865"/>
                  <a:pt x="4101093" y="895083"/>
                </a:cubicBezTo>
                <a:lnTo>
                  <a:pt x="4099328" y="894380"/>
                </a:lnTo>
                <a:lnTo>
                  <a:pt x="4076403" y="929195"/>
                </a:lnTo>
                <a:lnTo>
                  <a:pt x="4071099" y="931504"/>
                </a:lnTo>
                <a:lnTo>
                  <a:pt x="4059044" y="957158"/>
                </a:lnTo>
                <a:lnTo>
                  <a:pt x="4051275" y="968833"/>
                </a:lnTo>
                <a:lnTo>
                  <a:pt x="4052262" y="975389"/>
                </a:lnTo>
                <a:cubicBezTo>
                  <a:pt x="4051555" y="980661"/>
                  <a:pt x="4048274" y="985887"/>
                  <a:pt x="4039178" y="990967"/>
                </a:cubicBezTo>
                <a:lnTo>
                  <a:pt x="4036476" y="991528"/>
                </a:lnTo>
                <a:lnTo>
                  <a:pt x="4030147" y="1008949"/>
                </a:lnTo>
                <a:cubicBezTo>
                  <a:pt x="4028887" y="1015351"/>
                  <a:pt x="3789695" y="1105708"/>
                  <a:pt x="3791175" y="1112745"/>
                </a:cubicBezTo>
                <a:lnTo>
                  <a:pt x="3468633" y="1357372"/>
                </a:lnTo>
                <a:cubicBezTo>
                  <a:pt x="3007916" y="1829258"/>
                  <a:pt x="2905784" y="2337003"/>
                  <a:pt x="2349444" y="2665454"/>
                </a:cubicBezTo>
                <a:lnTo>
                  <a:pt x="1644590" y="3444154"/>
                </a:lnTo>
                <a:lnTo>
                  <a:pt x="1250698" y="3827834"/>
                </a:lnTo>
                <a:cubicBezTo>
                  <a:pt x="1225290" y="3842038"/>
                  <a:pt x="1141959" y="4085899"/>
                  <a:pt x="1131871" y="4121318"/>
                </a:cubicBezTo>
                <a:cubicBezTo>
                  <a:pt x="1094841" y="4141744"/>
                  <a:pt x="1077207" y="4325829"/>
                  <a:pt x="1051679" y="4348389"/>
                </a:cubicBezTo>
                <a:cubicBezTo>
                  <a:pt x="1048682" y="4381577"/>
                  <a:pt x="956993" y="4490557"/>
                  <a:pt x="906982" y="4531597"/>
                </a:cubicBezTo>
                <a:cubicBezTo>
                  <a:pt x="867869" y="4551118"/>
                  <a:pt x="849806" y="4607070"/>
                  <a:pt x="801199" y="4594289"/>
                </a:cubicBezTo>
                <a:cubicBezTo>
                  <a:pt x="801717" y="4602753"/>
                  <a:pt x="801057" y="4610029"/>
                  <a:pt x="799572" y="4616434"/>
                </a:cubicBezTo>
                <a:lnTo>
                  <a:pt x="793361" y="4632413"/>
                </a:lnTo>
                <a:lnTo>
                  <a:pt x="791288" y="4631684"/>
                </a:lnTo>
                <a:cubicBezTo>
                  <a:pt x="784039" y="4632736"/>
                  <a:pt x="781139" y="4636841"/>
                  <a:pt x="780168" y="4642277"/>
                </a:cubicBezTo>
                <a:lnTo>
                  <a:pt x="780355" y="4649968"/>
                </a:lnTo>
                <a:lnTo>
                  <a:pt x="773547" y="4658922"/>
                </a:lnTo>
                <a:lnTo>
                  <a:pt x="712980" y="4687109"/>
                </a:lnTo>
                <a:cubicBezTo>
                  <a:pt x="693888" y="4691817"/>
                  <a:pt x="685004" y="4683329"/>
                  <a:pt x="658998" y="4687168"/>
                </a:cubicBezTo>
                <a:cubicBezTo>
                  <a:pt x="652617" y="4696903"/>
                  <a:pt x="607468" y="4696757"/>
                  <a:pt x="599809" y="4705379"/>
                </a:cubicBezTo>
                <a:lnTo>
                  <a:pt x="558586" y="4701679"/>
                </a:lnTo>
                <a:cubicBezTo>
                  <a:pt x="527600" y="4706175"/>
                  <a:pt x="499471" y="4673329"/>
                  <a:pt x="476867" y="4703401"/>
                </a:cubicBezTo>
                <a:cubicBezTo>
                  <a:pt x="447819" y="4707454"/>
                  <a:pt x="419349" y="4696441"/>
                  <a:pt x="397404" y="4711420"/>
                </a:cubicBezTo>
                <a:cubicBezTo>
                  <a:pt x="384768" y="4701219"/>
                  <a:pt x="374322" y="4698020"/>
                  <a:pt x="369335" y="4717390"/>
                </a:cubicBezTo>
                <a:cubicBezTo>
                  <a:pt x="341061" y="4716067"/>
                  <a:pt x="328725" y="4691742"/>
                  <a:pt x="316209" y="4714515"/>
                </a:cubicBezTo>
                <a:cubicBezTo>
                  <a:pt x="283497" y="4663104"/>
                  <a:pt x="280147" y="4717961"/>
                  <a:pt x="262859" y="4724281"/>
                </a:cubicBezTo>
                <a:cubicBezTo>
                  <a:pt x="246771" y="4727344"/>
                  <a:pt x="236451" y="4729844"/>
                  <a:pt x="219683" y="4732893"/>
                </a:cubicBezTo>
                <a:cubicBezTo>
                  <a:pt x="212240" y="4769464"/>
                  <a:pt x="197625" y="4722763"/>
                  <a:pt x="181299" y="4733057"/>
                </a:cubicBezTo>
                <a:cubicBezTo>
                  <a:pt x="175073" y="4746658"/>
                  <a:pt x="169278" y="4748663"/>
                  <a:pt x="158273" y="4732813"/>
                </a:cubicBezTo>
                <a:cubicBezTo>
                  <a:pt x="130214" y="4799165"/>
                  <a:pt x="131962" y="4753319"/>
                  <a:pt x="99338" y="4777324"/>
                </a:cubicBezTo>
                <a:cubicBezTo>
                  <a:pt x="72071" y="4803053"/>
                  <a:pt x="41763" y="4799596"/>
                  <a:pt x="22026" y="4864170"/>
                </a:cubicBezTo>
                <a:cubicBezTo>
                  <a:pt x="20771" y="4873425"/>
                  <a:pt x="16962" y="4879602"/>
                  <a:pt x="11819" y="4882103"/>
                </a:cubicBezTo>
                <a:lnTo>
                  <a:pt x="0" y="4879437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872" y="948519"/>
            <a:ext cx="3731986" cy="494731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5CE58D3-60F8-439C-B5C6-E66D95CCE2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" b="-2"/>
          <a:stretch/>
        </p:blipFill>
        <p:spPr>
          <a:xfrm rot="5400000">
            <a:off x="330961" y="1557192"/>
            <a:ext cx="4947315" cy="3729968"/>
          </a:xfrm>
          <a:prstGeom prst="rect">
            <a:avLst/>
          </a:prstGeom>
        </p:spPr>
      </p:pic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5282646" y="1645921"/>
            <a:ext cx="6226977" cy="509250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důležité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informovat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všechny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příbuzné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známé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sousedy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pohřeb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proběhnout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nejdříve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nejčastěji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pár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hodin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maximálně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3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dnů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možný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odklad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čekání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hlavního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truchlícího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nejstarší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hierarchie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jiný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vnuk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pravnuk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bratr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možnost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vykonat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pohřební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obřad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svého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života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úkony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oholeno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omyto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zahaleno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rubáše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74965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ct val="100000"/>
              <a:buChar char="-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muži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bílého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žlutého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74965">
              <a:lnSpc>
                <a:spcPct val="90000"/>
              </a:lnSpc>
              <a:buClr>
                <a:schemeClr val="dk1"/>
              </a:buClr>
              <a:buSzPct val="100000"/>
              <a:buChar char="-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ženy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vystrojené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řádné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hinduistky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podobně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nevěsty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červené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sárí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šperky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tradiční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ozdoby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červená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chodidla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pěšinka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vlasech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uzavření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sedmero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tělesných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otvorů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používá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přepuštěné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máslo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lístky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tulší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posvátné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trávy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plátky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zlata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stříbra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mince</a:t>
            </a: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nejčastěji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uzavírají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pouze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ústa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zdobení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popelem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kurkumou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červenou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barnou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nakládá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máry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bambusových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tyčí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obětování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kuliček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pinda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země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leží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prahu,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který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opouští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dům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lang="en-US" sz="800" dirty="0"/>
          </a:p>
        </p:txBody>
      </p:sp>
      <p:sp>
        <p:nvSpPr>
          <p:cNvPr id="93" name="Rectangle 6">
            <a:extLst>
              <a:ext uri="{FF2B5EF4-FFF2-40B4-BE49-F238E27FC236}">
                <a16:creationId xmlns:a16="http://schemas.microsoft.com/office/drawing/2014/main" id="{96B5873C-FCDB-4D1E-80D6-01CF18832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45980" y="5694989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Průvod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žároviště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379829" y="1825624"/>
            <a:ext cx="5771888" cy="482839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přítomni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několikrát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obejdou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obětování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kokosových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ořechů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chodidel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propukne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nářek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truchlit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mohou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ženy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rozpuštěnými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vlasy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dům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opouští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nejčastěji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hlavním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vchodem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směřovat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hlavou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vpřed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ženy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průvodu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následujících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rituálů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nesmí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účastnit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průvod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minimálně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desítky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mužů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někdy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až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stovky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máry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nesou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až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mužů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vždy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bosi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očista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cesty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kropí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ganžskou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vodou,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posypává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květy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posypává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květy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rýží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hořčičnými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sezamovými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semínky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hrají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kapely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tančí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mladí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chlapci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303DD4E-75E3-4385-B6C2-F74F6F6A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0426" y="2307503"/>
            <a:ext cx="4788505" cy="318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01123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země, exteriér, savci, špinavé&#10;&#10;Popis byl vytvořen automaticky">
            <a:extLst>
              <a:ext uri="{FF2B5EF4-FFF2-40B4-BE49-F238E27FC236}">
                <a16:creationId xmlns:a16="http://schemas.microsoft.com/office/drawing/2014/main" id="{ABBD731B-D3EE-4D2B-825B-30AB0A7BA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4495"/>
          <a:stretch/>
        </p:blipFill>
        <p:spPr>
          <a:xfrm>
            <a:off x="6136994" y="12"/>
            <a:ext cx="6055017" cy="3428999"/>
          </a:xfrm>
          <a:custGeom>
            <a:avLst/>
            <a:gdLst/>
            <a:ahLst/>
            <a:cxnLst/>
            <a:rect l="l" t="t" r="r" b="b"/>
            <a:pathLst>
              <a:path w="6055017" h="3428999">
                <a:moveTo>
                  <a:pt x="711944" y="0"/>
                </a:moveTo>
                <a:lnTo>
                  <a:pt x="6055017" y="0"/>
                </a:lnTo>
                <a:lnTo>
                  <a:pt x="6055017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5083221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spalovišti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1050879" y="2147357"/>
            <a:ext cx="4554791" cy="410702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většinou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situováno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řeky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otevřený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prostor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uzavřený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zastřešený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kompex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34329">
              <a:lnSpc>
                <a:spcPct val="90000"/>
              </a:lnSpc>
              <a:spcBef>
                <a:spcPts val="1600"/>
              </a:spcBef>
              <a:buSzPct val="100000"/>
              <a:buChar char="-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několik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spalovacích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kastovního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systému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ponoření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kolena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vody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polévání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obličeje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vyjednávání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dřevo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víceméně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spálení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pevná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částka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základě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odhadu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nemovitosti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rodiny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spalovací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místo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být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zameteno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očištěno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vodou,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vrstva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dřeva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dřevo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kolem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zemřelého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bohaté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rodiny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santalové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dřevo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mangovníku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snítky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tulsí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přepuštěné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máslo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pryskyřice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sálového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stromu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země, obloha, exteriér, savci&#10;&#10;Popis byl vytvořen automaticky">
            <a:extLst>
              <a:ext uri="{FF2B5EF4-FFF2-40B4-BE49-F238E27FC236}">
                <a16:creationId xmlns:a16="http://schemas.microsoft.com/office/drawing/2014/main" id="{78E050A8-B60E-4FA1-BE40-A676054E9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6095990" y="3428989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6096000" h="3429000">
                <a:moveTo>
                  <a:pt x="7329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Google Shape;159;p28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spalovišti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1"/>
          </p:nvPr>
        </p:nvSpPr>
        <p:spPr>
          <a:xfrm>
            <a:off x="437323" y="1825624"/>
            <a:ext cx="4664764" cy="451702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hlavní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truchlící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být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oholen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vykoupán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ostříhané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nehty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oblečen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čistých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šatů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několikrát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obchází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hranici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vždy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dotkne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úst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zemřelého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zapáleno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než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poloviny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shoří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členové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povídají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hrají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karty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rituál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úkon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lebky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rozbita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lebka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zemřelého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hranice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hoří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3-5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hodin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rituál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uhašení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někdy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následuje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obřad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sebrání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kostí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očistná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koupel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řece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lang="en-US" sz="1400" dirty="0"/>
          </a:p>
        </p:txBody>
      </p:sp>
      <p:pic>
        <p:nvPicPr>
          <p:cNvPr id="3" name="Obrázek 2" descr="Obsah obrázku země, exteriér, oheň, příroda&#10;&#10;Popis byl vytvořen automaticky">
            <a:extLst>
              <a:ext uri="{FF2B5EF4-FFF2-40B4-BE49-F238E27FC236}">
                <a16:creationId xmlns:a16="http://schemas.microsoft.com/office/drawing/2014/main" id="{34366E17-FF30-4FE7-B315-0EAD5A98C0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6" r="4164" b="-1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Rituální znečištění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Google Shape;179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Rodina zesnulého postihnuta rituální nečistotou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Dodržování četných omezení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Nejpřísnější pravidla pro hlavního truchlícího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Délka období rituálního znečištění odvozena od kasty zemřelého 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Čím vyšší kasta, tím kratší období 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Bráhmanské rodiny 10 dnů 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Nejnižší kasty 30 dnů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415600" y="558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pohřbu - Zádušní obřady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  <p:sp>
        <p:nvSpPr>
          <p:cNvPr id="185" name="Google Shape;185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342900" indent="-342900"/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Préta - duch opouštějící svou schránku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600"/>
              </a:spcBef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Cíl: Nebe (spojení s předky)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600"/>
              </a:spcBef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Rituály:  budování a výživa těla po celou dobu cesty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600"/>
              </a:spcBef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Nevyřízené účty s pozůstalými 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19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9" name="Ink 19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09" name="Ink 19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10" name="Rectangle 200">
            <a:extLst>
              <a:ext uri="{FF2B5EF4-FFF2-40B4-BE49-F238E27FC236}">
                <a16:creationId xmlns:a16="http://schemas.microsoft.com/office/drawing/2014/main" id="{1841F680-B18F-481A-8D6E-9FD77379E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76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5282647" y="609601"/>
            <a:ext cx="5826631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Prvních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Freeform: Shape 202">
            <a:extLst>
              <a:ext uri="{FF2B5EF4-FFF2-40B4-BE49-F238E27FC236}">
                <a16:creationId xmlns:a16="http://schemas.microsoft.com/office/drawing/2014/main" id="{F74CA6A1-199E-4E0D-BF66-A552C7E59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82301" cy="4882103"/>
          </a:xfrm>
          <a:custGeom>
            <a:avLst/>
            <a:gdLst>
              <a:gd name="connsiteX0" fmla="*/ 0 w 4882301"/>
              <a:gd name="connsiteY0" fmla="*/ 0 h 4882103"/>
              <a:gd name="connsiteX1" fmla="*/ 3905841 w 4882301"/>
              <a:gd name="connsiteY1" fmla="*/ 0 h 4882103"/>
              <a:gd name="connsiteX2" fmla="*/ 4882301 w 4882301"/>
              <a:gd name="connsiteY2" fmla="*/ 0 h 4882103"/>
              <a:gd name="connsiteX3" fmla="*/ 4871664 w 4882301"/>
              <a:gd name="connsiteY3" fmla="*/ 12164 h 4882103"/>
              <a:gd name="connsiteX4" fmla="*/ 4845255 w 4882301"/>
              <a:gd name="connsiteY4" fmla="*/ 53786 h 4882103"/>
              <a:gd name="connsiteX5" fmla="*/ 4832975 w 4882301"/>
              <a:gd name="connsiteY5" fmla="*/ 71441 h 4882103"/>
              <a:gd name="connsiteX6" fmla="*/ 4817370 w 4882301"/>
              <a:gd name="connsiteY6" fmla="*/ 80005 h 4882103"/>
              <a:gd name="connsiteX7" fmla="*/ 4809347 w 4882301"/>
              <a:gd name="connsiteY7" fmla="*/ 76230 h 4882103"/>
              <a:gd name="connsiteX8" fmla="*/ 4801782 w 4882301"/>
              <a:gd name="connsiteY8" fmla="*/ 84878 h 4882103"/>
              <a:gd name="connsiteX9" fmla="*/ 4798715 w 4882301"/>
              <a:gd name="connsiteY9" fmla="*/ 85797 h 4882103"/>
              <a:gd name="connsiteX10" fmla="*/ 4782182 w 4882301"/>
              <a:gd name="connsiteY10" fmla="*/ 92450 h 4882103"/>
              <a:gd name="connsiteX11" fmla="*/ 4773099 w 4882301"/>
              <a:gd name="connsiteY11" fmla="*/ 140971 h 4882103"/>
              <a:gd name="connsiteX12" fmla="*/ 4740360 w 4882301"/>
              <a:gd name="connsiteY12" fmla="*/ 172435 h 4882103"/>
              <a:gd name="connsiteX13" fmla="*/ 4736950 w 4882301"/>
              <a:gd name="connsiteY13" fmla="*/ 178679 h 4882103"/>
              <a:gd name="connsiteX14" fmla="*/ 4735838 w 4882301"/>
              <a:gd name="connsiteY14" fmla="*/ 185572 h 4882103"/>
              <a:gd name="connsiteX15" fmla="*/ 4734185 w 4882301"/>
              <a:gd name="connsiteY15" fmla="*/ 183735 h 4882103"/>
              <a:gd name="connsiteX16" fmla="*/ 4718018 w 4882301"/>
              <a:gd name="connsiteY16" fmla="*/ 213327 h 4882103"/>
              <a:gd name="connsiteX17" fmla="*/ 4688939 w 4882301"/>
              <a:gd name="connsiteY17" fmla="*/ 250886 h 4882103"/>
              <a:gd name="connsiteX18" fmla="*/ 4674425 w 4882301"/>
              <a:gd name="connsiteY18" fmla="*/ 272754 h 4882103"/>
              <a:gd name="connsiteX19" fmla="*/ 4675557 w 4882301"/>
              <a:gd name="connsiteY19" fmla="*/ 274827 h 4882103"/>
              <a:gd name="connsiteX20" fmla="*/ 4654479 w 4882301"/>
              <a:gd name="connsiteY20" fmla="*/ 396503 h 4882103"/>
              <a:gd name="connsiteX21" fmla="*/ 4590538 w 4882301"/>
              <a:gd name="connsiteY21" fmla="*/ 520441 h 4882103"/>
              <a:gd name="connsiteX22" fmla="*/ 4594889 w 4882301"/>
              <a:gd name="connsiteY22" fmla="*/ 537296 h 4882103"/>
              <a:gd name="connsiteX23" fmla="*/ 4594233 w 4882301"/>
              <a:gd name="connsiteY23" fmla="*/ 553255 h 4882103"/>
              <a:gd name="connsiteX24" fmla="*/ 4592486 w 4882301"/>
              <a:gd name="connsiteY24" fmla="*/ 554301 h 4882103"/>
              <a:gd name="connsiteX25" fmla="*/ 4586772 w 4882301"/>
              <a:gd name="connsiteY25" fmla="*/ 570157 h 4882103"/>
              <a:gd name="connsiteX26" fmla="*/ 4588850 w 4882301"/>
              <a:gd name="connsiteY26" fmla="*/ 575443 h 4882103"/>
              <a:gd name="connsiteX27" fmla="*/ 4585973 w 4882301"/>
              <a:gd name="connsiteY27" fmla="*/ 586891 h 4882103"/>
              <a:gd name="connsiteX28" fmla="*/ 4583120 w 4882301"/>
              <a:gd name="connsiteY28" fmla="*/ 610976 h 4882103"/>
              <a:gd name="connsiteX29" fmla="*/ 4579947 w 4882301"/>
              <a:gd name="connsiteY29" fmla="*/ 614045 h 4882103"/>
              <a:gd name="connsiteX30" fmla="*/ 4571535 w 4882301"/>
              <a:gd name="connsiteY30" fmla="*/ 648134 h 4882103"/>
              <a:gd name="connsiteX31" fmla="*/ 4570168 w 4882301"/>
              <a:gd name="connsiteY31" fmla="*/ 647920 h 4882103"/>
              <a:gd name="connsiteX32" fmla="*/ 4562329 w 4882301"/>
              <a:gd name="connsiteY32" fmla="*/ 654549 h 4882103"/>
              <a:gd name="connsiteX33" fmla="*/ 4550201 w 4882301"/>
              <a:gd name="connsiteY33" fmla="*/ 668771 h 4882103"/>
              <a:gd name="connsiteX34" fmla="*/ 4506750 w 4882301"/>
              <a:gd name="connsiteY34" fmla="*/ 693120 h 4882103"/>
              <a:gd name="connsiteX35" fmla="*/ 4501638 w 4882301"/>
              <a:gd name="connsiteY35" fmla="*/ 713469 h 4882103"/>
              <a:gd name="connsiteX36" fmla="*/ 4484999 w 4882301"/>
              <a:gd name="connsiteY36" fmla="*/ 723668 h 4882103"/>
              <a:gd name="connsiteX37" fmla="*/ 4431193 w 4882301"/>
              <a:gd name="connsiteY37" fmla="*/ 747977 h 4882103"/>
              <a:gd name="connsiteX38" fmla="*/ 4368110 w 4882301"/>
              <a:gd name="connsiteY38" fmla="*/ 781955 h 4882103"/>
              <a:gd name="connsiteX39" fmla="*/ 4308331 w 4882301"/>
              <a:gd name="connsiteY39" fmla="*/ 821385 h 4882103"/>
              <a:gd name="connsiteX40" fmla="*/ 4246095 w 4882301"/>
              <a:gd name="connsiteY40" fmla="*/ 838398 h 4882103"/>
              <a:gd name="connsiteX41" fmla="*/ 4201655 w 4882301"/>
              <a:gd name="connsiteY41" fmla="*/ 866799 h 4882103"/>
              <a:gd name="connsiteX42" fmla="*/ 4135014 w 4882301"/>
              <a:gd name="connsiteY42" fmla="*/ 878860 h 4882103"/>
              <a:gd name="connsiteX43" fmla="*/ 4113878 w 4882301"/>
              <a:gd name="connsiteY43" fmla="*/ 890438 h 4882103"/>
              <a:gd name="connsiteX44" fmla="*/ 4101093 w 4882301"/>
              <a:gd name="connsiteY44" fmla="*/ 895083 h 4882103"/>
              <a:gd name="connsiteX45" fmla="*/ 4099328 w 4882301"/>
              <a:gd name="connsiteY45" fmla="*/ 894380 h 4882103"/>
              <a:gd name="connsiteX46" fmla="*/ 4076403 w 4882301"/>
              <a:gd name="connsiteY46" fmla="*/ 929195 h 4882103"/>
              <a:gd name="connsiteX47" fmla="*/ 4071099 w 4882301"/>
              <a:gd name="connsiteY47" fmla="*/ 931504 h 4882103"/>
              <a:gd name="connsiteX48" fmla="*/ 4059044 w 4882301"/>
              <a:gd name="connsiteY48" fmla="*/ 957158 h 4882103"/>
              <a:gd name="connsiteX49" fmla="*/ 4051275 w 4882301"/>
              <a:gd name="connsiteY49" fmla="*/ 968833 h 4882103"/>
              <a:gd name="connsiteX50" fmla="*/ 4052262 w 4882301"/>
              <a:gd name="connsiteY50" fmla="*/ 975389 h 4882103"/>
              <a:gd name="connsiteX51" fmla="*/ 4039178 w 4882301"/>
              <a:gd name="connsiteY51" fmla="*/ 990967 h 4882103"/>
              <a:gd name="connsiteX52" fmla="*/ 4036476 w 4882301"/>
              <a:gd name="connsiteY52" fmla="*/ 991528 h 4882103"/>
              <a:gd name="connsiteX53" fmla="*/ 4030147 w 4882301"/>
              <a:gd name="connsiteY53" fmla="*/ 1008949 h 4882103"/>
              <a:gd name="connsiteX54" fmla="*/ 3791175 w 4882301"/>
              <a:gd name="connsiteY54" fmla="*/ 1112745 h 4882103"/>
              <a:gd name="connsiteX55" fmla="*/ 3468633 w 4882301"/>
              <a:gd name="connsiteY55" fmla="*/ 1357372 h 4882103"/>
              <a:gd name="connsiteX56" fmla="*/ 2349444 w 4882301"/>
              <a:gd name="connsiteY56" fmla="*/ 2665454 h 4882103"/>
              <a:gd name="connsiteX57" fmla="*/ 1644590 w 4882301"/>
              <a:gd name="connsiteY57" fmla="*/ 3444154 h 4882103"/>
              <a:gd name="connsiteX58" fmla="*/ 1250698 w 4882301"/>
              <a:gd name="connsiteY58" fmla="*/ 3827834 h 4882103"/>
              <a:gd name="connsiteX59" fmla="*/ 1131871 w 4882301"/>
              <a:gd name="connsiteY59" fmla="*/ 4121318 h 4882103"/>
              <a:gd name="connsiteX60" fmla="*/ 1051679 w 4882301"/>
              <a:gd name="connsiteY60" fmla="*/ 4348389 h 4882103"/>
              <a:gd name="connsiteX61" fmla="*/ 906982 w 4882301"/>
              <a:gd name="connsiteY61" fmla="*/ 4531597 h 4882103"/>
              <a:gd name="connsiteX62" fmla="*/ 801199 w 4882301"/>
              <a:gd name="connsiteY62" fmla="*/ 4594289 h 4882103"/>
              <a:gd name="connsiteX63" fmla="*/ 799572 w 4882301"/>
              <a:gd name="connsiteY63" fmla="*/ 4616434 h 4882103"/>
              <a:gd name="connsiteX64" fmla="*/ 793361 w 4882301"/>
              <a:gd name="connsiteY64" fmla="*/ 4632413 h 4882103"/>
              <a:gd name="connsiteX65" fmla="*/ 791288 w 4882301"/>
              <a:gd name="connsiteY65" fmla="*/ 4631684 h 4882103"/>
              <a:gd name="connsiteX66" fmla="*/ 780168 w 4882301"/>
              <a:gd name="connsiteY66" fmla="*/ 4642277 h 4882103"/>
              <a:gd name="connsiteX67" fmla="*/ 780355 w 4882301"/>
              <a:gd name="connsiteY67" fmla="*/ 4649968 h 4882103"/>
              <a:gd name="connsiteX68" fmla="*/ 773547 w 4882301"/>
              <a:gd name="connsiteY68" fmla="*/ 4658922 h 4882103"/>
              <a:gd name="connsiteX69" fmla="*/ 712980 w 4882301"/>
              <a:gd name="connsiteY69" fmla="*/ 4687109 h 4882103"/>
              <a:gd name="connsiteX70" fmla="*/ 658998 w 4882301"/>
              <a:gd name="connsiteY70" fmla="*/ 4687168 h 4882103"/>
              <a:gd name="connsiteX71" fmla="*/ 599809 w 4882301"/>
              <a:gd name="connsiteY71" fmla="*/ 4705379 h 4882103"/>
              <a:gd name="connsiteX72" fmla="*/ 558586 w 4882301"/>
              <a:gd name="connsiteY72" fmla="*/ 4701679 h 4882103"/>
              <a:gd name="connsiteX73" fmla="*/ 476867 w 4882301"/>
              <a:gd name="connsiteY73" fmla="*/ 4703401 h 4882103"/>
              <a:gd name="connsiteX74" fmla="*/ 397404 w 4882301"/>
              <a:gd name="connsiteY74" fmla="*/ 4711420 h 4882103"/>
              <a:gd name="connsiteX75" fmla="*/ 369335 w 4882301"/>
              <a:gd name="connsiteY75" fmla="*/ 4717390 h 4882103"/>
              <a:gd name="connsiteX76" fmla="*/ 316209 w 4882301"/>
              <a:gd name="connsiteY76" fmla="*/ 4714515 h 4882103"/>
              <a:gd name="connsiteX77" fmla="*/ 262859 w 4882301"/>
              <a:gd name="connsiteY77" fmla="*/ 4724281 h 4882103"/>
              <a:gd name="connsiteX78" fmla="*/ 219683 w 4882301"/>
              <a:gd name="connsiteY78" fmla="*/ 4732893 h 4882103"/>
              <a:gd name="connsiteX79" fmla="*/ 181299 w 4882301"/>
              <a:gd name="connsiteY79" fmla="*/ 4733057 h 4882103"/>
              <a:gd name="connsiteX80" fmla="*/ 158273 w 4882301"/>
              <a:gd name="connsiteY80" fmla="*/ 4732813 h 4882103"/>
              <a:gd name="connsiteX81" fmla="*/ 99338 w 4882301"/>
              <a:gd name="connsiteY81" fmla="*/ 4777324 h 4882103"/>
              <a:gd name="connsiteX82" fmla="*/ 22026 w 4882301"/>
              <a:gd name="connsiteY82" fmla="*/ 4864170 h 4882103"/>
              <a:gd name="connsiteX83" fmla="*/ 11819 w 4882301"/>
              <a:gd name="connsiteY83" fmla="*/ 4882103 h 4882103"/>
              <a:gd name="connsiteX84" fmla="*/ 0 w 4882301"/>
              <a:gd name="connsiteY84" fmla="*/ 4879437 h 488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882301" h="4882103">
                <a:moveTo>
                  <a:pt x="0" y="0"/>
                </a:moveTo>
                <a:lnTo>
                  <a:pt x="3905841" y="0"/>
                </a:lnTo>
                <a:lnTo>
                  <a:pt x="4882301" y="0"/>
                </a:lnTo>
                <a:lnTo>
                  <a:pt x="4871664" y="12164"/>
                </a:lnTo>
                <a:cubicBezTo>
                  <a:pt x="4858538" y="24444"/>
                  <a:pt x="4845228" y="35473"/>
                  <a:pt x="4845255" y="53786"/>
                </a:cubicBezTo>
                <a:cubicBezTo>
                  <a:pt x="4842155" y="61666"/>
                  <a:pt x="4837910" y="67273"/>
                  <a:pt x="4832975" y="71441"/>
                </a:cubicBezTo>
                <a:lnTo>
                  <a:pt x="4817370" y="80005"/>
                </a:lnTo>
                <a:lnTo>
                  <a:pt x="4809347" y="76230"/>
                </a:lnTo>
                <a:lnTo>
                  <a:pt x="4801782" y="84878"/>
                </a:lnTo>
                <a:lnTo>
                  <a:pt x="4798715" y="85797"/>
                </a:lnTo>
                <a:cubicBezTo>
                  <a:pt x="4792836" y="87519"/>
                  <a:pt x="4787173" y="89462"/>
                  <a:pt x="4782182" y="92450"/>
                </a:cubicBezTo>
                <a:cubicBezTo>
                  <a:pt x="4808432" y="122655"/>
                  <a:pt x="4744060" y="122852"/>
                  <a:pt x="4773099" y="140971"/>
                </a:cubicBezTo>
                <a:cubicBezTo>
                  <a:pt x="4750244" y="162644"/>
                  <a:pt x="4783879" y="174205"/>
                  <a:pt x="4740360" y="172435"/>
                </a:cubicBezTo>
                <a:lnTo>
                  <a:pt x="4736950" y="178679"/>
                </a:lnTo>
                <a:lnTo>
                  <a:pt x="4735838" y="185572"/>
                </a:lnTo>
                <a:cubicBezTo>
                  <a:pt x="4735287" y="184960"/>
                  <a:pt x="4734736" y="184347"/>
                  <a:pt x="4734185" y="183735"/>
                </a:cubicBezTo>
                <a:lnTo>
                  <a:pt x="4718018" y="213327"/>
                </a:lnTo>
                <a:cubicBezTo>
                  <a:pt x="4708900" y="226131"/>
                  <a:pt x="4698659" y="238379"/>
                  <a:pt x="4688939" y="250886"/>
                </a:cubicBezTo>
                <a:lnTo>
                  <a:pt x="4674425" y="272754"/>
                </a:lnTo>
                <a:lnTo>
                  <a:pt x="4675557" y="274827"/>
                </a:lnTo>
                <a:cubicBezTo>
                  <a:pt x="4692733" y="317553"/>
                  <a:pt x="4690330" y="399012"/>
                  <a:pt x="4654479" y="396503"/>
                </a:cubicBezTo>
                <a:cubicBezTo>
                  <a:pt x="4629917" y="439743"/>
                  <a:pt x="4630394" y="492844"/>
                  <a:pt x="4590538" y="520441"/>
                </a:cubicBezTo>
                <a:cubicBezTo>
                  <a:pt x="4593060" y="526025"/>
                  <a:pt x="4594396" y="531656"/>
                  <a:pt x="4594889" y="537296"/>
                </a:cubicBezTo>
                <a:lnTo>
                  <a:pt x="4594233" y="553255"/>
                </a:lnTo>
                <a:lnTo>
                  <a:pt x="4592486" y="554301"/>
                </a:lnTo>
                <a:cubicBezTo>
                  <a:pt x="4587288" y="560504"/>
                  <a:pt x="4586135" y="565587"/>
                  <a:pt x="4586772" y="570157"/>
                </a:cubicBezTo>
                <a:lnTo>
                  <a:pt x="4588850" y="575443"/>
                </a:lnTo>
                <a:lnTo>
                  <a:pt x="4585973" y="586891"/>
                </a:lnTo>
                <a:lnTo>
                  <a:pt x="4583120" y="610976"/>
                </a:lnTo>
                <a:lnTo>
                  <a:pt x="4579947" y="614045"/>
                </a:lnTo>
                <a:lnTo>
                  <a:pt x="4571535" y="648134"/>
                </a:lnTo>
                <a:lnTo>
                  <a:pt x="4570168" y="647920"/>
                </a:lnTo>
                <a:cubicBezTo>
                  <a:pt x="4566910" y="648223"/>
                  <a:pt x="4564144" y="649910"/>
                  <a:pt x="4562329" y="654549"/>
                </a:cubicBezTo>
                <a:cubicBezTo>
                  <a:pt x="4546774" y="637433"/>
                  <a:pt x="4554179" y="653583"/>
                  <a:pt x="4550201" y="668771"/>
                </a:cubicBezTo>
                <a:cubicBezTo>
                  <a:pt x="4525156" y="645580"/>
                  <a:pt x="4524937" y="694757"/>
                  <a:pt x="4506750" y="693120"/>
                </a:cubicBezTo>
                <a:lnTo>
                  <a:pt x="4501638" y="713469"/>
                </a:lnTo>
                <a:lnTo>
                  <a:pt x="4484999" y="723668"/>
                </a:lnTo>
                <a:cubicBezTo>
                  <a:pt x="4467842" y="731103"/>
                  <a:pt x="4449426" y="737866"/>
                  <a:pt x="4431193" y="747977"/>
                </a:cubicBezTo>
                <a:cubicBezTo>
                  <a:pt x="4393455" y="760072"/>
                  <a:pt x="4397875" y="773457"/>
                  <a:pt x="4368110" y="781955"/>
                </a:cubicBezTo>
                <a:lnTo>
                  <a:pt x="4308331" y="821385"/>
                </a:lnTo>
                <a:lnTo>
                  <a:pt x="4246095" y="838398"/>
                </a:lnTo>
                <a:lnTo>
                  <a:pt x="4201655" y="866799"/>
                </a:lnTo>
                <a:cubicBezTo>
                  <a:pt x="4177801" y="858770"/>
                  <a:pt x="4160718" y="913070"/>
                  <a:pt x="4135014" y="878860"/>
                </a:cubicBezTo>
                <a:cubicBezTo>
                  <a:pt x="4124490" y="894291"/>
                  <a:pt x="4128917" y="914682"/>
                  <a:pt x="4113878" y="890438"/>
                </a:cubicBezTo>
                <a:cubicBezTo>
                  <a:pt x="4109858" y="894945"/>
                  <a:pt x="4105569" y="895865"/>
                  <a:pt x="4101093" y="895083"/>
                </a:cubicBezTo>
                <a:lnTo>
                  <a:pt x="4099328" y="894380"/>
                </a:lnTo>
                <a:lnTo>
                  <a:pt x="4076403" y="929195"/>
                </a:lnTo>
                <a:lnTo>
                  <a:pt x="4071099" y="931504"/>
                </a:lnTo>
                <a:lnTo>
                  <a:pt x="4059044" y="957158"/>
                </a:lnTo>
                <a:lnTo>
                  <a:pt x="4051275" y="968833"/>
                </a:lnTo>
                <a:lnTo>
                  <a:pt x="4052262" y="975389"/>
                </a:lnTo>
                <a:cubicBezTo>
                  <a:pt x="4051555" y="980661"/>
                  <a:pt x="4048274" y="985887"/>
                  <a:pt x="4039178" y="990967"/>
                </a:cubicBezTo>
                <a:lnTo>
                  <a:pt x="4036476" y="991528"/>
                </a:lnTo>
                <a:lnTo>
                  <a:pt x="4030147" y="1008949"/>
                </a:lnTo>
                <a:cubicBezTo>
                  <a:pt x="4028887" y="1015351"/>
                  <a:pt x="3789695" y="1105708"/>
                  <a:pt x="3791175" y="1112745"/>
                </a:cubicBezTo>
                <a:lnTo>
                  <a:pt x="3468633" y="1357372"/>
                </a:lnTo>
                <a:cubicBezTo>
                  <a:pt x="3007916" y="1829258"/>
                  <a:pt x="2905784" y="2337003"/>
                  <a:pt x="2349444" y="2665454"/>
                </a:cubicBezTo>
                <a:lnTo>
                  <a:pt x="1644590" y="3444154"/>
                </a:lnTo>
                <a:lnTo>
                  <a:pt x="1250698" y="3827834"/>
                </a:lnTo>
                <a:cubicBezTo>
                  <a:pt x="1225290" y="3842038"/>
                  <a:pt x="1141959" y="4085899"/>
                  <a:pt x="1131871" y="4121318"/>
                </a:cubicBezTo>
                <a:cubicBezTo>
                  <a:pt x="1094841" y="4141744"/>
                  <a:pt x="1077207" y="4325829"/>
                  <a:pt x="1051679" y="4348389"/>
                </a:cubicBezTo>
                <a:cubicBezTo>
                  <a:pt x="1048682" y="4381577"/>
                  <a:pt x="956993" y="4490557"/>
                  <a:pt x="906982" y="4531597"/>
                </a:cubicBezTo>
                <a:cubicBezTo>
                  <a:pt x="867869" y="4551118"/>
                  <a:pt x="849806" y="4607070"/>
                  <a:pt x="801199" y="4594289"/>
                </a:cubicBezTo>
                <a:cubicBezTo>
                  <a:pt x="801717" y="4602753"/>
                  <a:pt x="801057" y="4610029"/>
                  <a:pt x="799572" y="4616434"/>
                </a:cubicBezTo>
                <a:lnTo>
                  <a:pt x="793361" y="4632413"/>
                </a:lnTo>
                <a:lnTo>
                  <a:pt x="791288" y="4631684"/>
                </a:lnTo>
                <a:cubicBezTo>
                  <a:pt x="784039" y="4632736"/>
                  <a:pt x="781139" y="4636841"/>
                  <a:pt x="780168" y="4642277"/>
                </a:cubicBezTo>
                <a:lnTo>
                  <a:pt x="780355" y="4649968"/>
                </a:lnTo>
                <a:lnTo>
                  <a:pt x="773547" y="4658922"/>
                </a:lnTo>
                <a:lnTo>
                  <a:pt x="712980" y="4687109"/>
                </a:lnTo>
                <a:cubicBezTo>
                  <a:pt x="693888" y="4691817"/>
                  <a:pt x="685004" y="4683329"/>
                  <a:pt x="658998" y="4687168"/>
                </a:cubicBezTo>
                <a:cubicBezTo>
                  <a:pt x="652617" y="4696903"/>
                  <a:pt x="607468" y="4696757"/>
                  <a:pt x="599809" y="4705379"/>
                </a:cubicBezTo>
                <a:lnTo>
                  <a:pt x="558586" y="4701679"/>
                </a:lnTo>
                <a:cubicBezTo>
                  <a:pt x="527600" y="4706175"/>
                  <a:pt x="499471" y="4673329"/>
                  <a:pt x="476867" y="4703401"/>
                </a:cubicBezTo>
                <a:cubicBezTo>
                  <a:pt x="447819" y="4707454"/>
                  <a:pt x="419349" y="4696441"/>
                  <a:pt x="397404" y="4711420"/>
                </a:cubicBezTo>
                <a:cubicBezTo>
                  <a:pt x="384768" y="4701219"/>
                  <a:pt x="374322" y="4698020"/>
                  <a:pt x="369335" y="4717390"/>
                </a:cubicBezTo>
                <a:cubicBezTo>
                  <a:pt x="341061" y="4716067"/>
                  <a:pt x="328725" y="4691742"/>
                  <a:pt x="316209" y="4714515"/>
                </a:cubicBezTo>
                <a:cubicBezTo>
                  <a:pt x="283497" y="4663104"/>
                  <a:pt x="280147" y="4717961"/>
                  <a:pt x="262859" y="4724281"/>
                </a:cubicBezTo>
                <a:cubicBezTo>
                  <a:pt x="246771" y="4727344"/>
                  <a:pt x="236451" y="4729844"/>
                  <a:pt x="219683" y="4732893"/>
                </a:cubicBezTo>
                <a:cubicBezTo>
                  <a:pt x="212240" y="4769464"/>
                  <a:pt x="197625" y="4722763"/>
                  <a:pt x="181299" y="4733057"/>
                </a:cubicBezTo>
                <a:cubicBezTo>
                  <a:pt x="175073" y="4746658"/>
                  <a:pt x="169278" y="4748663"/>
                  <a:pt x="158273" y="4732813"/>
                </a:cubicBezTo>
                <a:cubicBezTo>
                  <a:pt x="130214" y="4799165"/>
                  <a:pt x="131962" y="4753319"/>
                  <a:pt x="99338" y="4777324"/>
                </a:cubicBezTo>
                <a:cubicBezTo>
                  <a:pt x="72071" y="4803053"/>
                  <a:pt x="41763" y="4799596"/>
                  <a:pt x="22026" y="4864170"/>
                </a:cubicBezTo>
                <a:cubicBezTo>
                  <a:pt x="20771" y="4873425"/>
                  <a:pt x="16962" y="4879602"/>
                  <a:pt x="11819" y="4882103"/>
                </a:cubicBezTo>
                <a:lnTo>
                  <a:pt x="0" y="4879437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2" name="Freeform: Shape 204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872" y="948519"/>
            <a:ext cx="3731986" cy="494731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2" name="Google Shape;192;p33"/>
          <p:cNvPicPr preferRelativeResize="0"/>
          <p:nvPr/>
        </p:nvPicPr>
        <p:blipFill rotWithShape="1">
          <a:blip r:embed="rId6"/>
          <a:srcRect l="27388" r="22098" b="-1"/>
          <a:stretch/>
        </p:blipFill>
        <p:spPr>
          <a:xfrm>
            <a:off x="939635" y="948518"/>
            <a:ext cx="3729968" cy="4947315"/>
          </a:xfrm>
          <a:prstGeom prst="rect">
            <a:avLst/>
          </a:prstGeom>
          <a:noFill/>
        </p:spPr>
      </p:pic>
      <p:sp>
        <p:nvSpPr>
          <p:cNvPr id="191" name="Google Shape;191;p33"/>
          <p:cNvSpPr txBox="1">
            <a:spLocks noGrp="1"/>
          </p:cNvSpPr>
          <p:nvPr>
            <p:ph type="body" idx="1"/>
          </p:nvPr>
        </p:nvSpPr>
        <p:spPr>
          <a:xfrm>
            <a:off x="5282647" y="2147355"/>
            <a:ext cx="5578836" cy="410702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342900" indent="-34290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budování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6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specializovaný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6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kuličky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“Pinda”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každý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vodou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každý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</a:t>
            </a:r>
          </a:p>
          <a:p>
            <a:pPr marL="342900" indent="-342900">
              <a:spcBef>
                <a:spcPts val="1600"/>
              </a:spcBef>
              <a:spcAft>
                <a:spcPts val="160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zkracování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vše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den po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smrti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Rectangle 6">
            <a:extLst>
              <a:ext uri="{FF2B5EF4-FFF2-40B4-BE49-F238E27FC236}">
                <a16:creationId xmlns:a16="http://schemas.microsoft.com/office/drawing/2014/main" id="{96B5873C-FCDB-4D1E-80D6-01CF18832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45980" y="5694989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28763" cy="68580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050879" y="609600"/>
            <a:ext cx="5562706" cy="142623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Demografie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050879" y="2357567"/>
            <a:ext cx="5216426" cy="389681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0">
              <a:spcBef>
                <a:spcPts val="1333"/>
              </a:spcBef>
              <a:buClr>
                <a:schemeClr val="dk1"/>
              </a:buClr>
              <a:buSzPct val="4074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1/7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světové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populace</a:t>
            </a:r>
          </a:p>
          <a:p>
            <a:pPr marL="0" indent="0">
              <a:spcBef>
                <a:spcPts val="1333"/>
              </a:spcBef>
              <a:buClr>
                <a:schemeClr val="dk1"/>
              </a:buClr>
              <a:buSzPct val="4074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1,38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miliard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(2020) </a:t>
            </a:r>
          </a:p>
          <a:p>
            <a:pPr marL="0" indent="0">
              <a:spcBef>
                <a:spcPts val="1333"/>
              </a:spcBef>
              <a:buClr>
                <a:schemeClr val="dk1"/>
              </a:buClr>
              <a:buSzPct val="4074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80 %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hinduisté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spcBef>
                <a:spcPts val="1333"/>
              </a:spcBef>
              <a:buClr>
                <a:schemeClr val="dk1"/>
              </a:buClr>
              <a:buSzPct val="4074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333"/>
              </a:spcBef>
              <a:buClr>
                <a:schemeClr val="dk1"/>
              </a:buClr>
              <a:buSzPct val="4074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333"/>
              </a:spcBef>
              <a:buClr>
                <a:schemeClr val="dk1"/>
              </a:buClr>
              <a:buSzPct val="4074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14,2 %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muslimové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333"/>
              </a:spcBef>
              <a:buClr>
                <a:schemeClr val="dk1"/>
              </a:buClr>
              <a:buSzPct val="4074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2,3 %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křesťané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333"/>
              </a:spcBef>
              <a:buClr>
                <a:schemeClr val="dk1"/>
              </a:buClr>
              <a:buSzPct val="4074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sikhové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buddhisté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džinisté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60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Google Shape;62;p14" descr="Obsah obrázku mapa&#10;&#10;Popis byl vytvořen automaticky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253784" y="1383862"/>
            <a:ext cx="3951737" cy="4105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6"/>
          <a:srcRect t="5564" b="10167"/>
          <a:stretch/>
        </p:blipFill>
        <p:spPr>
          <a:xfrm>
            <a:off x="149355" y="1"/>
            <a:ext cx="12192000" cy="6857999"/>
          </a:xfrm>
          <a:prstGeom prst="rect">
            <a:avLst/>
          </a:prstGeom>
          <a:noFill/>
        </p:spPr>
      </p:pic>
      <p:sp useBgFill="1">
        <p:nvSpPr>
          <p:cNvPr id="82" name="Freeform: Shape 81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xfrm>
            <a:off x="1037809" y="1071350"/>
            <a:ext cx="4775162" cy="147590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/>
              <a:t>Jedenáctý den</a:t>
            </a:r>
          </a:p>
        </p:txBody>
      </p:sp>
      <p:sp>
        <p:nvSpPr>
          <p:cNvPr id="84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1"/>
          </p:nvPr>
        </p:nvSpPr>
        <p:spPr>
          <a:xfrm>
            <a:off x="1189319" y="2547257"/>
            <a:ext cx="4458446" cy="323939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završení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kritického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desetidenního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období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ts val="16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několikahodinový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obřad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obětování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6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rituální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vyplácení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brahmána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6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nedobrá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smrt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nápravný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rituál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konec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pohoštění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brahmánů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Google Shape;204;p35"/>
          <p:cNvSpPr txBox="1">
            <a:spLocks noGrp="1"/>
          </p:cNvSpPr>
          <p:nvPr>
            <p:ph type="title"/>
          </p:nvPr>
        </p:nvSpPr>
        <p:spPr>
          <a:xfrm>
            <a:off x="7166335" y="609601"/>
            <a:ext cx="3937094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Finální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12. den</a:t>
            </a:r>
          </a:p>
        </p:txBody>
      </p:sp>
      <p:pic>
        <p:nvPicPr>
          <p:cNvPr id="7170" name="Picture 2" descr="Private South Indian cooking class in Bangalore | Traveling Spoon">
            <a:extLst>
              <a:ext uri="{FF2B5EF4-FFF2-40B4-BE49-F238E27FC236}">
                <a16:creationId xmlns:a16="http://schemas.microsoft.com/office/drawing/2014/main" id="{9974B0B2-8201-4360-91D0-74B63A3AA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r="10887" b="-2"/>
          <a:stretch/>
        </p:blipFill>
        <p:spPr bwMode="auto"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Google Shape;205;p35"/>
          <p:cNvSpPr txBox="1">
            <a:spLocks noGrp="1"/>
          </p:cNvSpPr>
          <p:nvPr>
            <p:ph type="body" idx="1"/>
          </p:nvPr>
        </p:nvSpPr>
        <p:spPr>
          <a:xfrm>
            <a:off x="7020683" y="2235631"/>
            <a:ext cx="4853478" cy="410702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Spojení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předky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Celoodpolední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rituál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Završení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obětního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slavnost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několik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brahmánů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Nejnákladnější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část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Dříve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měsíců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nebude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nikdy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soběstačná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neustálá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péče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chemeClr val="dk1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hostina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brahmány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rodinu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3" name="Google Shape;173;p30" descr="Obsah obrázku text, malování&#10;&#10;Popis byl vytvořen automaticky"/>
          <p:cNvPicPr preferRelativeResize="0"/>
          <p:nvPr/>
        </p:nvPicPr>
        <p:blipFill rotWithShape="1">
          <a:blip r:embed="rId6"/>
          <a:srcRect t="37938" b="19874"/>
          <a:stretch/>
        </p:blipFill>
        <p:spPr>
          <a:xfrm>
            <a:off x="1" y="1"/>
            <a:ext cx="12192000" cy="6857999"/>
          </a:xfrm>
          <a:prstGeom prst="rect">
            <a:avLst/>
          </a:prstGeom>
          <a:noFill/>
        </p:spPr>
      </p:pic>
      <p:sp useBgFill="1">
        <p:nvSpPr>
          <p:cNvPr id="120" name="Freeform: Shape 119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1" name="Google Shape;171;p30"/>
          <p:cNvSpPr txBox="1">
            <a:spLocks noGrp="1"/>
          </p:cNvSpPr>
          <p:nvPr>
            <p:ph type="title"/>
          </p:nvPr>
        </p:nvSpPr>
        <p:spPr>
          <a:xfrm>
            <a:off x="1037809" y="1071350"/>
            <a:ext cx="4775162" cy="147590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  <a:buClr>
                <a:schemeClr val="dk1"/>
              </a:buClr>
              <a:buSzPct val="39285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Finanční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náklady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kremaci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Váránasí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1"/>
          </p:nvPr>
        </p:nvSpPr>
        <p:spPr>
          <a:xfrm>
            <a:off x="1189319" y="2547257"/>
            <a:ext cx="4458446" cy="323939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indent="-465655">
              <a:lnSpc>
                <a:spcPct val="90000"/>
              </a:lnSpc>
              <a:spcAft>
                <a:spcPts val="600"/>
              </a:spcAft>
              <a:buClr>
                <a:srgbClr val="202124"/>
              </a:buClr>
              <a:buSzPts val="1900"/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Být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spálen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Váránasí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přání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každého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hinduisty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lnSpc>
                <a:spcPct val="90000"/>
              </a:lnSpc>
              <a:spcAft>
                <a:spcPts val="600"/>
              </a:spcAft>
              <a:buClr>
                <a:srgbClr val="202124"/>
              </a:buClr>
              <a:buSzPts val="1900"/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Dřevo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vzácná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surovina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lnSpc>
                <a:spcPct val="90000"/>
              </a:lnSpc>
              <a:spcAft>
                <a:spcPts val="600"/>
              </a:spcAft>
              <a:buClr>
                <a:srgbClr val="202124"/>
              </a:buClr>
              <a:buSzPts val="1900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člověk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- 300 kg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dřeva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lnSpc>
                <a:spcPct val="90000"/>
              </a:lnSpc>
              <a:spcAft>
                <a:spcPts val="600"/>
              </a:spcAft>
              <a:buClr>
                <a:srgbClr val="202124"/>
              </a:buClr>
              <a:buSzPts val="1900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kilo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dřeva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- 100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rupií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rupie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0,30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Kč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465655">
              <a:lnSpc>
                <a:spcPct val="90000"/>
              </a:lnSpc>
              <a:spcAft>
                <a:spcPts val="600"/>
              </a:spcAft>
              <a:buClr>
                <a:srgbClr val="202124"/>
              </a:buClr>
              <a:buSzPts val="1900"/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Průměrný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měsíční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příjem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3-6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tisíc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rupií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lnSpc>
                <a:spcPct val="90000"/>
              </a:lnSpc>
              <a:spcAft>
                <a:spcPts val="600"/>
              </a:spcAft>
              <a:buClr>
                <a:srgbClr val="202124"/>
              </a:buClr>
              <a:buSzPts val="1900"/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Další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výdaje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květiny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sárí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santalové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dřevo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doprava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1CE2CF7-D5AA-4464-AC91-9ED1EA5D6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Google Shape;210;p36"/>
          <p:cNvSpPr txBox="1">
            <a:spLocks noGrp="1"/>
          </p:cNvSpPr>
          <p:nvPr>
            <p:ph type="title"/>
          </p:nvPr>
        </p:nvSpPr>
        <p:spPr>
          <a:xfrm>
            <a:off x="4742451" y="485180"/>
            <a:ext cx="7341697" cy="117699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Pohřbívání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nízké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kastě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 descr="Obsah obrázku text, osoba, lidé&#10;&#10;Popis byl vytvořen automaticky">
            <a:extLst>
              <a:ext uri="{FF2B5EF4-FFF2-40B4-BE49-F238E27FC236}">
                <a16:creationId xmlns:a16="http://schemas.microsoft.com/office/drawing/2014/main" id="{6A6D48E0-E4CE-4366-A4B8-C4212CF08F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/>
          <a:stretch/>
        </p:blipFill>
        <p:spPr>
          <a:xfrm>
            <a:off x="20" y="2"/>
            <a:ext cx="4585628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211" name="Google Shape;211;p36"/>
          <p:cNvSpPr txBox="1">
            <a:spLocks noGrp="1"/>
          </p:cNvSpPr>
          <p:nvPr>
            <p:ph type="body" idx="1"/>
          </p:nvPr>
        </p:nvSpPr>
        <p:spPr>
          <a:xfrm>
            <a:off x="5065317" y="1795664"/>
            <a:ext cx="5683624" cy="410702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indent="-465655">
              <a:spcAft>
                <a:spcPts val="600"/>
              </a:spcAft>
              <a:buClr>
                <a:schemeClr val="dk1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Nejpočetnější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obtížné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podobu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obřadu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spcAft>
                <a:spcPts val="600"/>
              </a:spcAft>
              <a:buClr>
                <a:schemeClr val="dk1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Převažuje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pohřbívání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levnější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možnost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spcAft>
                <a:spcPts val="600"/>
              </a:spcAft>
              <a:buClr>
                <a:schemeClr val="dk1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Málo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spcAft>
                <a:spcPts val="600"/>
              </a:spcAft>
              <a:buClr>
                <a:schemeClr val="dk1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Dobrá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smrt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špatná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smrt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opak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oproti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vysoké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kastě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Google Shape;216;p37"/>
          <p:cNvSpPr txBox="1">
            <a:spLocks noGrp="1"/>
          </p:cNvSpPr>
          <p:nvPr>
            <p:ph type="title"/>
          </p:nvPr>
        </p:nvSpPr>
        <p:spPr>
          <a:xfrm>
            <a:off x="357808" y="318052"/>
            <a:ext cx="5923722" cy="143123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rituál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upalování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7" name="Google Shape;217;p37"/>
          <p:cNvSpPr txBox="1">
            <a:spLocks noGrp="1"/>
          </p:cNvSpPr>
          <p:nvPr>
            <p:ph type="body" idx="1"/>
          </p:nvPr>
        </p:nvSpPr>
        <p:spPr>
          <a:xfrm>
            <a:off x="0" y="2110154"/>
            <a:ext cx="5627077" cy="475872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indent="-474123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počátku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letopočtu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upadá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postavení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vdov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Indii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74123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Vdovy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okraji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společnosti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první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měla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zemřít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žena-manželka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74123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žena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která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rozhodla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stoupnout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hranici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společně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svým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zesnulým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manželem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věrnost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jeho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památce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74123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ekonomický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náboženský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důvod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74123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Omamující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nápoj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bílé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šaty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šperky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3-7x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obejít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hranici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74123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1829 -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rituál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zakázán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účastníci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pronásledováni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74123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1987 -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nový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zákon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trest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smrti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napomáhání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vězení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vysoké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pokuty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700" dirty="0"/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endParaRPr lang="en-US" sz="1700" dirty="0"/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endParaRPr lang="en-US" sz="1700" dirty="0"/>
          </a:p>
          <a:p>
            <a:pPr marL="0" indent="0">
              <a:lnSpc>
                <a:spcPct val="90000"/>
              </a:lnSpc>
              <a:spcBef>
                <a:spcPts val="1600"/>
              </a:spcBef>
              <a:buNone/>
            </a:pPr>
            <a:endParaRPr lang="en-US" sz="1700" dirty="0"/>
          </a:p>
          <a:p>
            <a:pPr marL="0" indent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lang="en-US" sz="1700" dirty="0"/>
          </a:p>
        </p:txBody>
      </p:sp>
      <p:pic>
        <p:nvPicPr>
          <p:cNvPr id="218" name="Google Shape;218;p37"/>
          <p:cNvPicPr preferRelativeResize="0"/>
          <p:nvPr/>
        </p:nvPicPr>
        <p:blipFill rotWithShape="1">
          <a:blip r:embed="rId6"/>
          <a:srcRect l="13652" r="13600" b="-1"/>
          <a:stretch/>
        </p:blipFill>
        <p:spPr>
          <a:xfrm>
            <a:off x="5527343" y="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B15E46E1-B54D-4C21-89C1-94645CDF6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94" y="0"/>
            <a:ext cx="1222132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08DFA20-FF63-4A3F-BB33-CF2DEA05F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0"/>
            <a:ext cx="12226455" cy="2094438"/>
          </a:xfrm>
          <a:custGeom>
            <a:avLst/>
            <a:gdLst>
              <a:gd name="connsiteX0" fmla="*/ 14660 w 12226455"/>
              <a:gd name="connsiteY0" fmla="*/ 0 h 2094438"/>
              <a:gd name="connsiteX1" fmla="*/ 12226455 w 12226455"/>
              <a:gd name="connsiteY1" fmla="*/ 0 h 2094438"/>
              <a:gd name="connsiteX2" fmla="*/ 12226455 w 12226455"/>
              <a:gd name="connsiteY2" fmla="*/ 457198 h 2094438"/>
              <a:gd name="connsiteX3" fmla="*/ 12226455 w 12226455"/>
              <a:gd name="connsiteY3" fmla="*/ 1016758 h 2094438"/>
              <a:gd name="connsiteX4" fmla="*/ 12226455 w 12226455"/>
              <a:gd name="connsiteY4" fmla="*/ 1392257 h 2094438"/>
              <a:gd name="connsiteX5" fmla="*/ 12210010 w 12226455"/>
              <a:gd name="connsiteY5" fmla="*/ 1392079 h 2094438"/>
              <a:gd name="connsiteX6" fmla="*/ 12097957 w 12226455"/>
              <a:gd name="connsiteY6" fmla="*/ 1378121 h 2094438"/>
              <a:gd name="connsiteX7" fmla="*/ 11705048 w 12226455"/>
              <a:gd name="connsiteY7" fmla="*/ 1504448 h 2094438"/>
              <a:gd name="connsiteX8" fmla="*/ 11578252 w 12226455"/>
              <a:gd name="connsiteY8" fmla="*/ 1622780 h 2094438"/>
              <a:gd name="connsiteX9" fmla="*/ 11441414 w 12226455"/>
              <a:gd name="connsiteY9" fmla="*/ 1671606 h 2094438"/>
              <a:gd name="connsiteX10" fmla="*/ 11384400 w 12226455"/>
              <a:gd name="connsiteY10" fmla="*/ 1726735 h 2094438"/>
              <a:gd name="connsiteX11" fmla="*/ 11243987 w 12226455"/>
              <a:gd name="connsiteY11" fmla="*/ 1775920 h 2094438"/>
              <a:gd name="connsiteX12" fmla="*/ 11146741 w 12226455"/>
              <a:gd name="connsiteY12" fmla="*/ 1786963 h 2094438"/>
              <a:gd name="connsiteX13" fmla="*/ 10932107 w 12226455"/>
              <a:gd name="connsiteY13" fmla="*/ 1783616 h 2094438"/>
              <a:gd name="connsiteX14" fmla="*/ 10374059 w 12226455"/>
              <a:gd name="connsiteY14" fmla="*/ 1797882 h 2094438"/>
              <a:gd name="connsiteX15" fmla="*/ 10227592 w 12226455"/>
              <a:gd name="connsiteY15" fmla="*/ 1817257 h 2094438"/>
              <a:gd name="connsiteX16" fmla="*/ 10015680 w 12226455"/>
              <a:gd name="connsiteY16" fmla="*/ 1830474 h 2094438"/>
              <a:gd name="connsiteX17" fmla="*/ 9411126 w 12226455"/>
              <a:gd name="connsiteY17" fmla="*/ 1869136 h 2094438"/>
              <a:gd name="connsiteX18" fmla="*/ 9341661 w 12226455"/>
              <a:gd name="connsiteY18" fmla="*/ 1903018 h 2094438"/>
              <a:gd name="connsiteX19" fmla="*/ 9091392 w 12226455"/>
              <a:gd name="connsiteY19" fmla="*/ 1925623 h 2094438"/>
              <a:gd name="connsiteX20" fmla="*/ 9046316 w 12226455"/>
              <a:gd name="connsiteY20" fmla="*/ 1931643 h 2094438"/>
              <a:gd name="connsiteX21" fmla="*/ 8924496 w 12226455"/>
              <a:gd name="connsiteY21" fmla="*/ 1934111 h 2094438"/>
              <a:gd name="connsiteX22" fmla="*/ 8730039 w 12226455"/>
              <a:gd name="connsiteY22" fmla="*/ 1958718 h 2094438"/>
              <a:gd name="connsiteX23" fmla="*/ 8637317 w 12226455"/>
              <a:gd name="connsiteY23" fmla="*/ 1976178 h 2094438"/>
              <a:gd name="connsiteX24" fmla="*/ 8497138 w 12226455"/>
              <a:gd name="connsiteY24" fmla="*/ 2026648 h 2094438"/>
              <a:gd name="connsiteX25" fmla="*/ 8281534 w 12226455"/>
              <a:gd name="connsiteY25" fmla="*/ 2036428 h 2094438"/>
              <a:gd name="connsiteX26" fmla="*/ 8275009 w 12226455"/>
              <a:gd name="connsiteY26" fmla="*/ 2036933 h 2094438"/>
              <a:gd name="connsiteX27" fmla="*/ 8215546 w 12226455"/>
              <a:gd name="connsiteY27" fmla="*/ 2024013 h 2094438"/>
              <a:gd name="connsiteX28" fmla="*/ 8191205 w 12226455"/>
              <a:gd name="connsiteY28" fmla="*/ 2026109 h 2094438"/>
              <a:gd name="connsiteX29" fmla="*/ 8022833 w 12226455"/>
              <a:gd name="connsiteY29" fmla="*/ 2020804 h 2094438"/>
              <a:gd name="connsiteX30" fmla="*/ 7842457 w 12226455"/>
              <a:gd name="connsiteY30" fmla="*/ 2032833 h 2094438"/>
              <a:gd name="connsiteX31" fmla="*/ 7623424 w 12226455"/>
              <a:gd name="connsiteY31" fmla="*/ 2023819 h 2094438"/>
              <a:gd name="connsiteX32" fmla="*/ 7513247 w 12226455"/>
              <a:gd name="connsiteY32" fmla="*/ 2034454 h 2094438"/>
              <a:gd name="connsiteX33" fmla="*/ 7252408 w 12226455"/>
              <a:gd name="connsiteY33" fmla="*/ 2048724 h 2094438"/>
              <a:gd name="connsiteX34" fmla="*/ 7058491 w 12226455"/>
              <a:gd name="connsiteY34" fmla="*/ 2026452 h 2094438"/>
              <a:gd name="connsiteX35" fmla="*/ 7014654 w 12226455"/>
              <a:gd name="connsiteY35" fmla="*/ 2008338 h 2094438"/>
              <a:gd name="connsiteX36" fmla="*/ 6869558 w 12226455"/>
              <a:gd name="connsiteY36" fmla="*/ 2009516 h 2094438"/>
              <a:gd name="connsiteX37" fmla="*/ 6801700 w 12226455"/>
              <a:gd name="connsiteY37" fmla="*/ 1992683 h 2094438"/>
              <a:gd name="connsiteX38" fmla="*/ 6630448 w 12226455"/>
              <a:gd name="connsiteY38" fmla="*/ 1990539 h 2094438"/>
              <a:gd name="connsiteX39" fmla="*/ 6343083 w 12226455"/>
              <a:gd name="connsiteY39" fmla="*/ 1975132 h 2094438"/>
              <a:gd name="connsiteX40" fmla="*/ 6118325 w 12226455"/>
              <a:gd name="connsiteY40" fmla="*/ 1977815 h 2094438"/>
              <a:gd name="connsiteX41" fmla="*/ 5951117 w 12226455"/>
              <a:gd name="connsiteY41" fmla="*/ 1980301 h 2094438"/>
              <a:gd name="connsiteX42" fmla="*/ 5899039 w 12226455"/>
              <a:gd name="connsiteY42" fmla="*/ 1970051 h 2094438"/>
              <a:gd name="connsiteX43" fmla="*/ 5826960 w 12226455"/>
              <a:gd name="connsiteY43" fmla="*/ 1971340 h 2094438"/>
              <a:gd name="connsiteX44" fmla="*/ 5750590 w 12226455"/>
              <a:gd name="connsiteY44" fmla="*/ 1974055 h 2094438"/>
              <a:gd name="connsiteX45" fmla="*/ 5692650 w 12226455"/>
              <a:gd name="connsiteY45" fmla="*/ 1973132 h 2094438"/>
              <a:gd name="connsiteX46" fmla="*/ 5707621 w 12226455"/>
              <a:gd name="connsiteY46" fmla="*/ 1971397 h 2094438"/>
              <a:gd name="connsiteX47" fmla="*/ 5678447 w 12226455"/>
              <a:gd name="connsiteY47" fmla="*/ 1972906 h 2094438"/>
              <a:gd name="connsiteX48" fmla="*/ 5692650 w 12226455"/>
              <a:gd name="connsiteY48" fmla="*/ 1973132 h 2094438"/>
              <a:gd name="connsiteX49" fmla="*/ 5624294 w 12226455"/>
              <a:gd name="connsiteY49" fmla="*/ 1981056 h 2094438"/>
              <a:gd name="connsiteX50" fmla="*/ 5554110 w 12226455"/>
              <a:gd name="connsiteY50" fmla="*/ 1965114 h 2094438"/>
              <a:gd name="connsiteX51" fmla="*/ 5488422 w 12226455"/>
              <a:gd name="connsiteY51" fmla="*/ 1963610 h 2094438"/>
              <a:gd name="connsiteX52" fmla="*/ 5234009 w 12226455"/>
              <a:gd name="connsiteY52" fmla="*/ 1945946 h 2094438"/>
              <a:gd name="connsiteX53" fmla="*/ 5054956 w 12226455"/>
              <a:gd name="connsiteY53" fmla="*/ 1961326 h 2094438"/>
              <a:gd name="connsiteX54" fmla="*/ 4968494 w 12226455"/>
              <a:gd name="connsiteY54" fmla="*/ 1980959 h 2094438"/>
              <a:gd name="connsiteX55" fmla="*/ 4887159 w 12226455"/>
              <a:gd name="connsiteY55" fmla="*/ 1987230 h 2094438"/>
              <a:gd name="connsiteX56" fmla="*/ 4823752 w 12226455"/>
              <a:gd name="connsiteY56" fmla="*/ 2010623 h 2094438"/>
              <a:gd name="connsiteX57" fmla="*/ 4763730 w 12226455"/>
              <a:gd name="connsiteY57" fmla="*/ 2037027 h 2094438"/>
              <a:gd name="connsiteX58" fmla="*/ 4758100 w 12226455"/>
              <a:gd name="connsiteY58" fmla="*/ 2037626 h 2094438"/>
              <a:gd name="connsiteX59" fmla="*/ 4753293 w 12226455"/>
              <a:gd name="connsiteY59" fmla="*/ 2034727 h 2094438"/>
              <a:gd name="connsiteX60" fmla="*/ 4738854 w 12226455"/>
              <a:gd name="connsiteY60" fmla="*/ 2040382 h 2094438"/>
              <a:gd name="connsiteX61" fmla="*/ 4679090 w 12226455"/>
              <a:gd name="connsiteY61" fmla="*/ 2049175 h 2094438"/>
              <a:gd name="connsiteX62" fmla="*/ 4670823 w 12226455"/>
              <a:gd name="connsiteY62" fmla="*/ 2060199 h 2094438"/>
              <a:gd name="connsiteX63" fmla="*/ 4652693 w 12226455"/>
              <a:gd name="connsiteY63" fmla="*/ 2068081 h 2094438"/>
              <a:gd name="connsiteX64" fmla="*/ 4596668 w 12226455"/>
              <a:gd name="connsiteY64" fmla="*/ 2066844 h 2094438"/>
              <a:gd name="connsiteX65" fmla="*/ 4515079 w 12226455"/>
              <a:gd name="connsiteY65" fmla="*/ 2093488 h 2094438"/>
              <a:gd name="connsiteX66" fmla="*/ 4359987 w 12226455"/>
              <a:gd name="connsiteY66" fmla="*/ 2087091 h 2094438"/>
              <a:gd name="connsiteX67" fmla="*/ 4299514 w 12226455"/>
              <a:gd name="connsiteY67" fmla="*/ 2072092 h 2094438"/>
              <a:gd name="connsiteX68" fmla="*/ 4215049 w 12226455"/>
              <a:gd name="connsiteY68" fmla="*/ 2078442 h 2094438"/>
              <a:gd name="connsiteX69" fmla="*/ 4182398 w 12226455"/>
              <a:gd name="connsiteY69" fmla="*/ 2068549 h 2094438"/>
              <a:gd name="connsiteX70" fmla="*/ 4148880 w 12226455"/>
              <a:gd name="connsiteY70" fmla="*/ 2087980 h 2094438"/>
              <a:gd name="connsiteX71" fmla="*/ 4132217 w 12226455"/>
              <a:gd name="connsiteY71" fmla="*/ 2074087 h 2094438"/>
              <a:gd name="connsiteX72" fmla="*/ 4073825 w 12226455"/>
              <a:gd name="connsiteY72" fmla="*/ 2078770 h 2094438"/>
              <a:gd name="connsiteX73" fmla="*/ 3997663 w 12226455"/>
              <a:gd name="connsiteY73" fmla="*/ 2084777 h 2094438"/>
              <a:gd name="connsiteX74" fmla="*/ 4004645 w 12226455"/>
              <a:gd name="connsiteY74" fmla="*/ 2091682 h 2094438"/>
              <a:gd name="connsiteX75" fmla="*/ 3969056 w 12226455"/>
              <a:gd name="connsiteY75" fmla="*/ 2094067 h 2094438"/>
              <a:gd name="connsiteX76" fmla="*/ 3959847 w 12226455"/>
              <a:gd name="connsiteY76" fmla="*/ 2091531 h 2094438"/>
              <a:gd name="connsiteX77" fmla="*/ 3925749 w 12226455"/>
              <a:gd name="connsiteY77" fmla="*/ 2090653 h 2094438"/>
              <a:gd name="connsiteX78" fmla="*/ 3860022 w 12226455"/>
              <a:gd name="connsiteY78" fmla="*/ 2080934 h 2094438"/>
              <a:gd name="connsiteX79" fmla="*/ 3741602 w 12226455"/>
              <a:gd name="connsiteY79" fmla="*/ 2071656 h 2094438"/>
              <a:gd name="connsiteX80" fmla="*/ 3608325 w 12226455"/>
              <a:gd name="connsiteY80" fmla="*/ 2079355 h 2094438"/>
              <a:gd name="connsiteX81" fmla="*/ 3491740 w 12226455"/>
              <a:gd name="connsiteY81" fmla="*/ 2092551 h 2094438"/>
              <a:gd name="connsiteX82" fmla="*/ 3381317 w 12226455"/>
              <a:gd name="connsiteY82" fmla="*/ 2072555 h 2094438"/>
              <a:gd name="connsiteX83" fmla="*/ 3248436 w 12226455"/>
              <a:gd name="connsiteY83" fmla="*/ 2062278 h 2094438"/>
              <a:gd name="connsiteX84" fmla="*/ 3028186 w 12226455"/>
              <a:gd name="connsiteY84" fmla="*/ 2060434 h 2094438"/>
              <a:gd name="connsiteX85" fmla="*/ 2637295 w 12226455"/>
              <a:gd name="connsiteY85" fmla="*/ 2026539 h 2094438"/>
              <a:gd name="connsiteX86" fmla="*/ 2222596 w 12226455"/>
              <a:gd name="connsiteY86" fmla="*/ 1936508 h 2094438"/>
              <a:gd name="connsiteX87" fmla="*/ 2139456 w 12226455"/>
              <a:gd name="connsiteY87" fmla="*/ 1911826 h 2094438"/>
              <a:gd name="connsiteX88" fmla="*/ 1981598 w 12226455"/>
              <a:gd name="connsiteY88" fmla="*/ 1886446 h 2094438"/>
              <a:gd name="connsiteX89" fmla="*/ 1980797 w 12226455"/>
              <a:gd name="connsiteY89" fmla="*/ 1886431 h 2094438"/>
              <a:gd name="connsiteX90" fmla="*/ 1980797 w 12226455"/>
              <a:gd name="connsiteY90" fmla="*/ 1871257 h 2094438"/>
              <a:gd name="connsiteX91" fmla="*/ 1849717 w 12226455"/>
              <a:gd name="connsiteY91" fmla="*/ 1881890 h 2094438"/>
              <a:gd name="connsiteX92" fmla="*/ 1687091 w 12226455"/>
              <a:gd name="connsiteY92" fmla="*/ 1842347 h 2094438"/>
              <a:gd name="connsiteX93" fmla="*/ 1596958 w 12226455"/>
              <a:gd name="connsiteY93" fmla="*/ 1804773 h 2094438"/>
              <a:gd name="connsiteX94" fmla="*/ 1521970 w 12226455"/>
              <a:gd name="connsiteY94" fmla="*/ 1790233 h 2094438"/>
              <a:gd name="connsiteX95" fmla="*/ 1412763 w 12226455"/>
              <a:gd name="connsiteY95" fmla="*/ 1794175 h 2094438"/>
              <a:gd name="connsiteX96" fmla="*/ 1296465 w 12226455"/>
              <a:gd name="connsiteY96" fmla="*/ 1797322 h 2094438"/>
              <a:gd name="connsiteX97" fmla="*/ 1289314 w 12226455"/>
              <a:gd name="connsiteY97" fmla="*/ 1796575 h 2094438"/>
              <a:gd name="connsiteX98" fmla="*/ 1209396 w 12226455"/>
              <a:gd name="connsiteY98" fmla="*/ 1799340 h 2094438"/>
              <a:gd name="connsiteX99" fmla="*/ 1178816 w 12226455"/>
              <a:gd name="connsiteY99" fmla="*/ 1797726 h 2094438"/>
              <a:gd name="connsiteX100" fmla="*/ 1118448 w 12226455"/>
              <a:gd name="connsiteY100" fmla="*/ 1799162 h 2094438"/>
              <a:gd name="connsiteX101" fmla="*/ 1109457 w 12226455"/>
              <a:gd name="connsiteY101" fmla="*/ 1799309 h 2094438"/>
              <a:gd name="connsiteX102" fmla="*/ 1051695 w 12226455"/>
              <a:gd name="connsiteY102" fmla="*/ 1795466 h 2094438"/>
              <a:gd name="connsiteX103" fmla="*/ 1047719 w 12226455"/>
              <a:gd name="connsiteY103" fmla="*/ 1796377 h 2094438"/>
              <a:gd name="connsiteX104" fmla="*/ 1013633 w 12226455"/>
              <a:gd name="connsiteY104" fmla="*/ 1794723 h 2094438"/>
              <a:gd name="connsiteX105" fmla="*/ 1008016 w 12226455"/>
              <a:gd name="connsiteY105" fmla="*/ 1792656 h 2094438"/>
              <a:gd name="connsiteX106" fmla="*/ 999124 w 12226455"/>
              <a:gd name="connsiteY106" fmla="*/ 1794019 h 2094438"/>
              <a:gd name="connsiteX107" fmla="*/ 955075 w 12226455"/>
              <a:gd name="connsiteY107" fmla="*/ 1791883 h 2094438"/>
              <a:gd name="connsiteX108" fmla="*/ 882562 w 12226455"/>
              <a:gd name="connsiteY108" fmla="*/ 1796804 h 2094438"/>
              <a:gd name="connsiteX109" fmla="*/ 879961 w 12226455"/>
              <a:gd name="connsiteY109" fmla="*/ 1796413 h 2094438"/>
              <a:gd name="connsiteX110" fmla="*/ 879375 w 12226455"/>
              <a:gd name="connsiteY110" fmla="*/ 1796200 h 2094438"/>
              <a:gd name="connsiteX111" fmla="*/ 826826 w 12226455"/>
              <a:gd name="connsiteY111" fmla="*/ 1773120 h 2094438"/>
              <a:gd name="connsiteX112" fmla="*/ 788810 w 12226455"/>
              <a:gd name="connsiteY112" fmla="*/ 1780877 h 2094438"/>
              <a:gd name="connsiteX113" fmla="*/ 786858 w 12226455"/>
              <a:gd name="connsiteY113" fmla="*/ 1782406 h 2094438"/>
              <a:gd name="connsiteX114" fmla="*/ 719311 w 12226455"/>
              <a:gd name="connsiteY114" fmla="*/ 1772245 h 2094438"/>
              <a:gd name="connsiteX115" fmla="*/ 605941 w 12226455"/>
              <a:gd name="connsiteY115" fmla="*/ 1750592 h 2094438"/>
              <a:gd name="connsiteX116" fmla="*/ 571662 w 12226455"/>
              <a:gd name="connsiteY116" fmla="*/ 1759938 h 2094438"/>
              <a:gd name="connsiteX117" fmla="*/ 561295 w 12226455"/>
              <a:gd name="connsiteY117" fmla="*/ 1764746 h 2094438"/>
              <a:gd name="connsiteX118" fmla="*/ 552495 w 12226455"/>
              <a:gd name="connsiteY118" fmla="*/ 1762244 h 2094438"/>
              <a:gd name="connsiteX119" fmla="*/ 387891 w 12226455"/>
              <a:gd name="connsiteY119" fmla="*/ 1712379 h 2094438"/>
              <a:gd name="connsiteX120" fmla="*/ 264389 w 12226455"/>
              <a:gd name="connsiteY120" fmla="*/ 1691576 h 2094438"/>
              <a:gd name="connsiteX121" fmla="*/ 155395 w 12226455"/>
              <a:gd name="connsiteY121" fmla="*/ 1682653 h 2094438"/>
              <a:gd name="connsiteX122" fmla="*/ 114621 w 12226455"/>
              <a:gd name="connsiteY122" fmla="*/ 1682091 h 2094438"/>
              <a:gd name="connsiteX123" fmla="*/ 84645 w 12226455"/>
              <a:gd name="connsiteY123" fmla="*/ 1684851 h 2094438"/>
              <a:gd name="connsiteX124" fmla="*/ 10003 w 12226455"/>
              <a:gd name="connsiteY124" fmla="*/ 1674828 h 2094438"/>
              <a:gd name="connsiteX125" fmla="*/ 0 w 12226455"/>
              <a:gd name="connsiteY125" fmla="*/ 1673934 h 2094438"/>
              <a:gd name="connsiteX126" fmla="*/ 0 w 12226455"/>
              <a:gd name="connsiteY126" fmla="*/ 457198 h 2094438"/>
              <a:gd name="connsiteX127" fmla="*/ 14660 w 12226455"/>
              <a:gd name="connsiteY127" fmla="*/ 457198 h 2094438"/>
              <a:gd name="connsiteX0" fmla="*/ 14660 w 12226455"/>
              <a:gd name="connsiteY0" fmla="*/ 0 h 2094438"/>
              <a:gd name="connsiteX1" fmla="*/ 12226455 w 12226455"/>
              <a:gd name="connsiteY1" fmla="*/ 0 h 2094438"/>
              <a:gd name="connsiteX2" fmla="*/ 12226455 w 12226455"/>
              <a:gd name="connsiteY2" fmla="*/ 457198 h 2094438"/>
              <a:gd name="connsiteX3" fmla="*/ 12226455 w 12226455"/>
              <a:gd name="connsiteY3" fmla="*/ 1016758 h 2094438"/>
              <a:gd name="connsiteX4" fmla="*/ 12226455 w 12226455"/>
              <a:gd name="connsiteY4" fmla="*/ 1392257 h 2094438"/>
              <a:gd name="connsiteX5" fmla="*/ 12210010 w 12226455"/>
              <a:gd name="connsiteY5" fmla="*/ 1392079 h 2094438"/>
              <a:gd name="connsiteX6" fmla="*/ 12097957 w 12226455"/>
              <a:gd name="connsiteY6" fmla="*/ 1378121 h 2094438"/>
              <a:gd name="connsiteX7" fmla="*/ 11705048 w 12226455"/>
              <a:gd name="connsiteY7" fmla="*/ 1504448 h 2094438"/>
              <a:gd name="connsiteX8" fmla="*/ 11578252 w 12226455"/>
              <a:gd name="connsiteY8" fmla="*/ 1622780 h 2094438"/>
              <a:gd name="connsiteX9" fmla="*/ 11441414 w 12226455"/>
              <a:gd name="connsiteY9" fmla="*/ 1671606 h 2094438"/>
              <a:gd name="connsiteX10" fmla="*/ 11384400 w 12226455"/>
              <a:gd name="connsiteY10" fmla="*/ 1726735 h 2094438"/>
              <a:gd name="connsiteX11" fmla="*/ 11243987 w 12226455"/>
              <a:gd name="connsiteY11" fmla="*/ 1775920 h 2094438"/>
              <a:gd name="connsiteX12" fmla="*/ 11146741 w 12226455"/>
              <a:gd name="connsiteY12" fmla="*/ 1786963 h 2094438"/>
              <a:gd name="connsiteX13" fmla="*/ 10932107 w 12226455"/>
              <a:gd name="connsiteY13" fmla="*/ 1783616 h 2094438"/>
              <a:gd name="connsiteX14" fmla="*/ 10374059 w 12226455"/>
              <a:gd name="connsiteY14" fmla="*/ 1797882 h 2094438"/>
              <a:gd name="connsiteX15" fmla="*/ 10227592 w 12226455"/>
              <a:gd name="connsiteY15" fmla="*/ 1817257 h 2094438"/>
              <a:gd name="connsiteX16" fmla="*/ 10015680 w 12226455"/>
              <a:gd name="connsiteY16" fmla="*/ 1830474 h 2094438"/>
              <a:gd name="connsiteX17" fmla="*/ 9411126 w 12226455"/>
              <a:gd name="connsiteY17" fmla="*/ 1869136 h 2094438"/>
              <a:gd name="connsiteX18" fmla="*/ 9341661 w 12226455"/>
              <a:gd name="connsiteY18" fmla="*/ 1903018 h 2094438"/>
              <a:gd name="connsiteX19" fmla="*/ 9091392 w 12226455"/>
              <a:gd name="connsiteY19" fmla="*/ 1925623 h 2094438"/>
              <a:gd name="connsiteX20" fmla="*/ 9046316 w 12226455"/>
              <a:gd name="connsiteY20" fmla="*/ 1931643 h 2094438"/>
              <a:gd name="connsiteX21" fmla="*/ 8924496 w 12226455"/>
              <a:gd name="connsiteY21" fmla="*/ 1934111 h 2094438"/>
              <a:gd name="connsiteX22" fmla="*/ 8730039 w 12226455"/>
              <a:gd name="connsiteY22" fmla="*/ 1958718 h 2094438"/>
              <a:gd name="connsiteX23" fmla="*/ 8637317 w 12226455"/>
              <a:gd name="connsiteY23" fmla="*/ 1976178 h 2094438"/>
              <a:gd name="connsiteX24" fmla="*/ 8497138 w 12226455"/>
              <a:gd name="connsiteY24" fmla="*/ 2026648 h 2094438"/>
              <a:gd name="connsiteX25" fmla="*/ 8281534 w 12226455"/>
              <a:gd name="connsiteY25" fmla="*/ 2036428 h 2094438"/>
              <a:gd name="connsiteX26" fmla="*/ 8275009 w 12226455"/>
              <a:gd name="connsiteY26" fmla="*/ 2036933 h 2094438"/>
              <a:gd name="connsiteX27" fmla="*/ 8215546 w 12226455"/>
              <a:gd name="connsiteY27" fmla="*/ 2024013 h 2094438"/>
              <a:gd name="connsiteX28" fmla="*/ 8191205 w 12226455"/>
              <a:gd name="connsiteY28" fmla="*/ 2026109 h 2094438"/>
              <a:gd name="connsiteX29" fmla="*/ 8022833 w 12226455"/>
              <a:gd name="connsiteY29" fmla="*/ 2020804 h 2094438"/>
              <a:gd name="connsiteX30" fmla="*/ 7842457 w 12226455"/>
              <a:gd name="connsiteY30" fmla="*/ 2032833 h 2094438"/>
              <a:gd name="connsiteX31" fmla="*/ 7623424 w 12226455"/>
              <a:gd name="connsiteY31" fmla="*/ 2023819 h 2094438"/>
              <a:gd name="connsiteX32" fmla="*/ 7513247 w 12226455"/>
              <a:gd name="connsiteY32" fmla="*/ 2034454 h 2094438"/>
              <a:gd name="connsiteX33" fmla="*/ 7252408 w 12226455"/>
              <a:gd name="connsiteY33" fmla="*/ 2048724 h 2094438"/>
              <a:gd name="connsiteX34" fmla="*/ 7058491 w 12226455"/>
              <a:gd name="connsiteY34" fmla="*/ 2026452 h 2094438"/>
              <a:gd name="connsiteX35" fmla="*/ 7014654 w 12226455"/>
              <a:gd name="connsiteY35" fmla="*/ 2008338 h 2094438"/>
              <a:gd name="connsiteX36" fmla="*/ 6869558 w 12226455"/>
              <a:gd name="connsiteY36" fmla="*/ 2009516 h 2094438"/>
              <a:gd name="connsiteX37" fmla="*/ 6801700 w 12226455"/>
              <a:gd name="connsiteY37" fmla="*/ 1992683 h 2094438"/>
              <a:gd name="connsiteX38" fmla="*/ 6630448 w 12226455"/>
              <a:gd name="connsiteY38" fmla="*/ 1990539 h 2094438"/>
              <a:gd name="connsiteX39" fmla="*/ 6343083 w 12226455"/>
              <a:gd name="connsiteY39" fmla="*/ 1975132 h 2094438"/>
              <a:gd name="connsiteX40" fmla="*/ 6118325 w 12226455"/>
              <a:gd name="connsiteY40" fmla="*/ 1977815 h 2094438"/>
              <a:gd name="connsiteX41" fmla="*/ 5951117 w 12226455"/>
              <a:gd name="connsiteY41" fmla="*/ 1980301 h 2094438"/>
              <a:gd name="connsiteX42" fmla="*/ 5899039 w 12226455"/>
              <a:gd name="connsiteY42" fmla="*/ 1970051 h 2094438"/>
              <a:gd name="connsiteX43" fmla="*/ 5826960 w 12226455"/>
              <a:gd name="connsiteY43" fmla="*/ 1971340 h 2094438"/>
              <a:gd name="connsiteX44" fmla="*/ 5750590 w 12226455"/>
              <a:gd name="connsiteY44" fmla="*/ 1974055 h 2094438"/>
              <a:gd name="connsiteX45" fmla="*/ 5692650 w 12226455"/>
              <a:gd name="connsiteY45" fmla="*/ 1973132 h 2094438"/>
              <a:gd name="connsiteX46" fmla="*/ 5707621 w 12226455"/>
              <a:gd name="connsiteY46" fmla="*/ 1971397 h 2094438"/>
              <a:gd name="connsiteX47" fmla="*/ 5678447 w 12226455"/>
              <a:gd name="connsiteY47" fmla="*/ 1972906 h 2094438"/>
              <a:gd name="connsiteX48" fmla="*/ 5692650 w 12226455"/>
              <a:gd name="connsiteY48" fmla="*/ 1973132 h 2094438"/>
              <a:gd name="connsiteX49" fmla="*/ 5624294 w 12226455"/>
              <a:gd name="connsiteY49" fmla="*/ 1981056 h 2094438"/>
              <a:gd name="connsiteX50" fmla="*/ 5554110 w 12226455"/>
              <a:gd name="connsiteY50" fmla="*/ 1965114 h 2094438"/>
              <a:gd name="connsiteX51" fmla="*/ 5488422 w 12226455"/>
              <a:gd name="connsiteY51" fmla="*/ 1963610 h 2094438"/>
              <a:gd name="connsiteX52" fmla="*/ 5234009 w 12226455"/>
              <a:gd name="connsiteY52" fmla="*/ 1945946 h 2094438"/>
              <a:gd name="connsiteX53" fmla="*/ 5054956 w 12226455"/>
              <a:gd name="connsiteY53" fmla="*/ 1961326 h 2094438"/>
              <a:gd name="connsiteX54" fmla="*/ 4968494 w 12226455"/>
              <a:gd name="connsiteY54" fmla="*/ 1980959 h 2094438"/>
              <a:gd name="connsiteX55" fmla="*/ 4887159 w 12226455"/>
              <a:gd name="connsiteY55" fmla="*/ 1987230 h 2094438"/>
              <a:gd name="connsiteX56" fmla="*/ 4823752 w 12226455"/>
              <a:gd name="connsiteY56" fmla="*/ 2010623 h 2094438"/>
              <a:gd name="connsiteX57" fmla="*/ 4763730 w 12226455"/>
              <a:gd name="connsiteY57" fmla="*/ 2037027 h 2094438"/>
              <a:gd name="connsiteX58" fmla="*/ 4758100 w 12226455"/>
              <a:gd name="connsiteY58" fmla="*/ 2037626 h 2094438"/>
              <a:gd name="connsiteX59" fmla="*/ 4753293 w 12226455"/>
              <a:gd name="connsiteY59" fmla="*/ 2034727 h 2094438"/>
              <a:gd name="connsiteX60" fmla="*/ 4738854 w 12226455"/>
              <a:gd name="connsiteY60" fmla="*/ 2040382 h 2094438"/>
              <a:gd name="connsiteX61" fmla="*/ 4679090 w 12226455"/>
              <a:gd name="connsiteY61" fmla="*/ 2049175 h 2094438"/>
              <a:gd name="connsiteX62" fmla="*/ 4670823 w 12226455"/>
              <a:gd name="connsiteY62" fmla="*/ 2060199 h 2094438"/>
              <a:gd name="connsiteX63" fmla="*/ 4652693 w 12226455"/>
              <a:gd name="connsiteY63" fmla="*/ 2068081 h 2094438"/>
              <a:gd name="connsiteX64" fmla="*/ 4596668 w 12226455"/>
              <a:gd name="connsiteY64" fmla="*/ 2066844 h 2094438"/>
              <a:gd name="connsiteX65" fmla="*/ 4515079 w 12226455"/>
              <a:gd name="connsiteY65" fmla="*/ 2093488 h 2094438"/>
              <a:gd name="connsiteX66" fmla="*/ 4359987 w 12226455"/>
              <a:gd name="connsiteY66" fmla="*/ 2087091 h 2094438"/>
              <a:gd name="connsiteX67" fmla="*/ 4299514 w 12226455"/>
              <a:gd name="connsiteY67" fmla="*/ 2072092 h 2094438"/>
              <a:gd name="connsiteX68" fmla="*/ 4215049 w 12226455"/>
              <a:gd name="connsiteY68" fmla="*/ 2078442 h 2094438"/>
              <a:gd name="connsiteX69" fmla="*/ 4182398 w 12226455"/>
              <a:gd name="connsiteY69" fmla="*/ 2068549 h 2094438"/>
              <a:gd name="connsiteX70" fmla="*/ 4148880 w 12226455"/>
              <a:gd name="connsiteY70" fmla="*/ 2087980 h 2094438"/>
              <a:gd name="connsiteX71" fmla="*/ 4132217 w 12226455"/>
              <a:gd name="connsiteY71" fmla="*/ 2074087 h 2094438"/>
              <a:gd name="connsiteX72" fmla="*/ 4073825 w 12226455"/>
              <a:gd name="connsiteY72" fmla="*/ 2078770 h 2094438"/>
              <a:gd name="connsiteX73" fmla="*/ 3997663 w 12226455"/>
              <a:gd name="connsiteY73" fmla="*/ 2084777 h 2094438"/>
              <a:gd name="connsiteX74" fmla="*/ 4004645 w 12226455"/>
              <a:gd name="connsiteY74" fmla="*/ 2091682 h 2094438"/>
              <a:gd name="connsiteX75" fmla="*/ 3969056 w 12226455"/>
              <a:gd name="connsiteY75" fmla="*/ 2094067 h 2094438"/>
              <a:gd name="connsiteX76" fmla="*/ 3959847 w 12226455"/>
              <a:gd name="connsiteY76" fmla="*/ 2091531 h 2094438"/>
              <a:gd name="connsiteX77" fmla="*/ 3925749 w 12226455"/>
              <a:gd name="connsiteY77" fmla="*/ 2090653 h 2094438"/>
              <a:gd name="connsiteX78" fmla="*/ 3860022 w 12226455"/>
              <a:gd name="connsiteY78" fmla="*/ 2080934 h 2094438"/>
              <a:gd name="connsiteX79" fmla="*/ 3741602 w 12226455"/>
              <a:gd name="connsiteY79" fmla="*/ 2071656 h 2094438"/>
              <a:gd name="connsiteX80" fmla="*/ 3608325 w 12226455"/>
              <a:gd name="connsiteY80" fmla="*/ 2079355 h 2094438"/>
              <a:gd name="connsiteX81" fmla="*/ 3491740 w 12226455"/>
              <a:gd name="connsiteY81" fmla="*/ 2092551 h 2094438"/>
              <a:gd name="connsiteX82" fmla="*/ 3381317 w 12226455"/>
              <a:gd name="connsiteY82" fmla="*/ 2072555 h 2094438"/>
              <a:gd name="connsiteX83" fmla="*/ 3248436 w 12226455"/>
              <a:gd name="connsiteY83" fmla="*/ 2062278 h 2094438"/>
              <a:gd name="connsiteX84" fmla="*/ 3028186 w 12226455"/>
              <a:gd name="connsiteY84" fmla="*/ 2060434 h 2094438"/>
              <a:gd name="connsiteX85" fmla="*/ 2637295 w 12226455"/>
              <a:gd name="connsiteY85" fmla="*/ 2026539 h 2094438"/>
              <a:gd name="connsiteX86" fmla="*/ 2222596 w 12226455"/>
              <a:gd name="connsiteY86" fmla="*/ 1936508 h 2094438"/>
              <a:gd name="connsiteX87" fmla="*/ 2139456 w 12226455"/>
              <a:gd name="connsiteY87" fmla="*/ 1911826 h 2094438"/>
              <a:gd name="connsiteX88" fmla="*/ 1981598 w 12226455"/>
              <a:gd name="connsiteY88" fmla="*/ 1886446 h 2094438"/>
              <a:gd name="connsiteX89" fmla="*/ 1980797 w 12226455"/>
              <a:gd name="connsiteY89" fmla="*/ 1886431 h 2094438"/>
              <a:gd name="connsiteX90" fmla="*/ 1980797 w 12226455"/>
              <a:gd name="connsiteY90" fmla="*/ 1871257 h 2094438"/>
              <a:gd name="connsiteX91" fmla="*/ 1849717 w 12226455"/>
              <a:gd name="connsiteY91" fmla="*/ 1881890 h 2094438"/>
              <a:gd name="connsiteX92" fmla="*/ 1687091 w 12226455"/>
              <a:gd name="connsiteY92" fmla="*/ 1842347 h 2094438"/>
              <a:gd name="connsiteX93" fmla="*/ 1596958 w 12226455"/>
              <a:gd name="connsiteY93" fmla="*/ 1804773 h 2094438"/>
              <a:gd name="connsiteX94" fmla="*/ 1521970 w 12226455"/>
              <a:gd name="connsiteY94" fmla="*/ 1790233 h 2094438"/>
              <a:gd name="connsiteX95" fmla="*/ 1412763 w 12226455"/>
              <a:gd name="connsiteY95" fmla="*/ 1794175 h 2094438"/>
              <a:gd name="connsiteX96" fmla="*/ 1296465 w 12226455"/>
              <a:gd name="connsiteY96" fmla="*/ 1797322 h 2094438"/>
              <a:gd name="connsiteX97" fmla="*/ 1289314 w 12226455"/>
              <a:gd name="connsiteY97" fmla="*/ 1796575 h 2094438"/>
              <a:gd name="connsiteX98" fmla="*/ 1209396 w 12226455"/>
              <a:gd name="connsiteY98" fmla="*/ 1799340 h 2094438"/>
              <a:gd name="connsiteX99" fmla="*/ 1178816 w 12226455"/>
              <a:gd name="connsiteY99" fmla="*/ 1797726 h 2094438"/>
              <a:gd name="connsiteX100" fmla="*/ 1118448 w 12226455"/>
              <a:gd name="connsiteY100" fmla="*/ 1799162 h 2094438"/>
              <a:gd name="connsiteX101" fmla="*/ 1109457 w 12226455"/>
              <a:gd name="connsiteY101" fmla="*/ 1799309 h 2094438"/>
              <a:gd name="connsiteX102" fmla="*/ 1051695 w 12226455"/>
              <a:gd name="connsiteY102" fmla="*/ 1795466 h 2094438"/>
              <a:gd name="connsiteX103" fmla="*/ 1047719 w 12226455"/>
              <a:gd name="connsiteY103" fmla="*/ 1796377 h 2094438"/>
              <a:gd name="connsiteX104" fmla="*/ 1013633 w 12226455"/>
              <a:gd name="connsiteY104" fmla="*/ 1794723 h 2094438"/>
              <a:gd name="connsiteX105" fmla="*/ 1008016 w 12226455"/>
              <a:gd name="connsiteY105" fmla="*/ 1792656 h 2094438"/>
              <a:gd name="connsiteX106" fmla="*/ 999124 w 12226455"/>
              <a:gd name="connsiteY106" fmla="*/ 1794019 h 2094438"/>
              <a:gd name="connsiteX107" fmla="*/ 955075 w 12226455"/>
              <a:gd name="connsiteY107" fmla="*/ 1791883 h 2094438"/>
              <a:gd name="connsiteX108" fmla="*/ 882562 w 12226455"/>
              <a:gd name="connsiteY108" fmla="*/ 1796804 h 2094438"/>
              <a:gd name="connsiteX109" fmla="*/ 879961 w 12226455"/>
              <a:gd name="connsiteY109" fmla="*/ 1796413 h 2094438"/>
              <a:gd name="connsiteX110" fmla="*/ 879375 w 12226455"/>
              <a:gd name="connsiteY110" fmla="*/ 1796200 h 2094438"/>
              <a:gd name="connsiteX111" fmla="*/ 826826 w 12226455"/>
              <a:gd name="connsiteY111" fmla="*/ 1773120 h 2094438"/>
              <a:gd name="connsiteX112" fmla="*/ 788810 w 12226455"/>
              <a:gd name="connsiteY112" fmla="*/ 1780877 h 2094438"/>
              <a:gd name="connsiteX113" fmla="*/ 786858 w 12226455"/>
              <a:gd name="connsiteY113" fmla="*/ 1782406 h 2094438"/>
              <a:gd name="connsiteX114" fmla="*/ 719311 w 12226455"/>
              <a:gd name="connsiteY114" fmla="*/ 1772245 h 2094438"/>
              <a:gd name="connsiteX115" fmla="*/ 605941 w 12226455"/>
              <a:gd name="connsiteY115" fmla="*/ 1750592 h 2094438"/>
              <a:gd name="connsiteX116" fmla="*/ 571662 w 12226455"/>
              <a:gd name="connsiteY116" fmla="*/ 1759938 h 2094438"/>
              <a:gd name="connsiteX117" fmla="*/ 561295 w 12226455"/>
              <a:gd name="connsiteY117" fmla="*/ 1764746 h 2094438"/>
              <a:gd name="connsiteX118" fmla="*/ 552495 w 12226455"/>
              <a:gd name="connsiteY118" fmla="*/ 1762244 h 2094438"/>
              <a:gd name="connsiteX119" fmla="*/ 387891 w 12226455"/>
              <a:gd name="connsiteY119" fmla="*/ 1712379 h 2094438"/>
              <a:gd name="connsiteX120" fmla="*/ 264389 w 12226455"/>
              <a:gd name="connsiteY120" fmla="*/ 1691576 h 2094438"/>
              <a:gd name="connsiteX121" fmla="*/ 155395 w 12226455"/>
              <a:gd name="connsiteY121" fmla="*/ 1682653 h 2094438"/>
              <a:gd name="connsiteX122" fmla="*/ 114621 w 12226455"/>
              <a:gd name="connsiteY122" fmla="*/ 1682091 h 2094438"/>
              <a:gd name="connsiteX123" fmla="*/ 84645 w 12226455"/>
              <a:gd name="connsiteY123" fmla="*/ 1684851 h 2094438"/>
              <a:gd name="connsiteX124" fmla="*/ 10003 w 12226455"/>
              <a:gd name="connsiteY124" fmla="*/ 1674828 h 2094438"/>
              <a:gd name="connsiteX125" fmla="*/ 0 w 12226455"/>
              <a:gd name="connsiteY125" fmla="*/ 1673934 h 2094438"/>
              <a:gd name="connsiteX126" fmla="*/ 0 w 12226455"/>
              <a:gd name="connsiteY126" fmla="*/ 457198 h 2094438"/>
              <a:gd name="connsiteX127" fmla="*/ 14660 w 12226455"/>
              <a:gd name="connsiteY127" fmla="*/ 0 h 2094438"/>
              <a:gd name="connsiteX0" fmla="*/ 14660 w 12226455"/>
              <a:gd name="connsiteY0" fmla="*/ 0 h 2094438"/>
              <a:gd name="connsiteX1" fmla="*/ 12226455 w 12226455"/>
              <a:gd name="connsiteY1" fmla="*/ 0 h 2094438"/>
              <a:gd name="connsiteX2" fmla="*/ 12226455 w 12226455"/>
              <a:gd name="connsiteY2" fmla="*/ 457198 h 2094438"/>
              <a:gd name="connsiteX3" fmla="*/ 12226455 w 12226455"/>
              <a:gd name="connsiteY3" fmla="*/ 1016758 h 2094438"/>
              <a:gd name="connsiteX4" fmla="*/ 12226455 w 12226455"/>
              <a:gd name="connsiteY4" fmla="*/ 1392257 h 2094438"/>
              <a:gd name="connsiteX5" fmla="*/ 12210010 w 12226455"/>
              <a:gd name="connsiteY5" fmla="*/ 1392079 h 2094438"/>
              <a:gd name="connsiteX6" fmla="*/ 12097957 w 12226455"/>
              <a:gd name="connsiteY6" fmla="*/ 1378121 h 2094438"/>
              <a:gd name="connsiteX7" fmla="*/ 11705048 w 12226455"/>
              <a:gd name="connsiteY7" fmla="*/ 1504448 h 2094438"/>
              <a:gd name="connsiteX8" fmla="*/ 11578252 w 12226455"/>
              <a:gd name="connsiteY8" fmla="*/ 1622780 h 2094438"/>
              <a:gd name="connsiteX9" fmla="*/ 11441414 w 12226455"/>
              <a:gd name="connsiteY9" fmla="*/ 1671606 h 2094438"/>
              <a:gd name="connsiteX10" fmla="*/ 11384400 w 12226455"/>
              <a:gd name="connsiteY10" fmla="*/ 1726735 h 2094438"/>
              <a:gd name="connsiteX11" fmla="*/ 11243987 w 12226455"/>
              <a:gd name="connsiteY11" fmla="*/ 1775920 h 2094438"/>
              <a:gd name="connsiteX12" fmla="*/ 11146741 w 12226455"/>
              <a:gd name="connsiteY12" fmla="*/ 1786963 h 2094438"/>
              <a:gd name="connsiteX13" fmla="*/ 10932107 w 12226455"/>
              <a:gd name="connsiteY13" fmla="*/ 1783616 h 2094438"/>
              <a:gd name="connsiteX14" fmla="*/ 10374059 w 12226455"/>
              <a:gd name="connsiteY14" fmla="*/ 1797882 h 2094438"/>
              <a:gd name="connsiteX15" fmla="*/ 10227592 w 12226455"/>
              <a:gd name="connsiteY15" fmla="*/ 1817257 h 2094438"/>
              <a:gd name="connsiteX16" fmla="*/ 10015680 w 12226455"/>
              <a:gd name="connsiteY16" fmla="*/ 1830474 h 2094438"/>
              <a:gd name="connsiteX17" fmla="*/ 9411126 w 12226455"/>
              <a:gd name="connsiteY17" fmla="*/ 1869136 h 2094438"/>
              <a:gd name="connsiteX18" fmla="*/ 9341661 w 12226455"/>
              <a:gd name="connsiteY18" fmla="*/ 1903018 h 2094438"/>
              <a:gd name="connsiteX19" fmla="*/ 9091392 w 12226455"/>
              <a:gd name="connsiteY19" fmla="*/ 1925623 h 2094438"/>
              <a:gd name="connsiteX20" fmla="*/ 9046316 w 12226455"/>
              <a:gd name="connsiteY20" fmla="*/ 1931643 h 2094438"/>
              <a:gd name="connsiteX21" fmla="*/ 8924496 w 12226455"/>
              <a:gd name="connsiteY21" fmla="*/ 1934111 h 2094438"/>
              <a:gd name="connsiteX22" fmla="*/ 8730039 w 12226455"/>
              <a:gd name="connsiteY22" fmla="*/ 1958718 h 2094438"/>
              <a:gd name="connsiteX23" fmla="*/ 8637317 w 12226455"/>
              <a:gd name="connsiteY23" fmla="*/ 1976178 h 2094438"/>
              <a:gd name="connsiteX24" fmla="*/ 8497138 w 12226455"/>
              <a:gd name="connsiteY24" fmla="*/ 2026648 h 2094438"/>
              <a:gd name="connsiteX25" fmla="*/ 8281534 w 12226455"/>
              <a:gd name="connsiteY25" fmla="*/ 2036428 h 2094438"/>
              <a:gd name="connsiteX26" fmla="*/ 8275009 w 12226455"/>
              <a:gd name="connsiteY26" fmla="*/ 2036933 h 2094438"/>
              <a:gd name="connsiteX27" fmla="*/ 8215546 w 12226455"/>
              <a:gd name="connsiteY27" fmla="*/ 2024013 h 2094438"/>
              <a:gd name="connsiteX28" fmla="*/ 8191205 w 12226455"/>
              <a:gd name="connsiteY28" fmla="*/ 2026109 h 2094438"/>
              <a:gd name="connsiteX29" fmla="*/ 8022833 w 12226455"/>
              <a:gd name="connsiteY29" fmla="*/ 2020804 h 2094438"/>
              <a:gd name="connsiteX30" fmla="*/ 7842457 w 12226455"/>
              <a:gd name="connsiteY30" fmla="*/ 2032833 h 2094438"/>
              <a:gd name="connsiteX31" fmla="*/ 7623424 w 12226455"/>
              <a:gd name="connsiteY31" fmla="*/ 2023819 h 2094438"/>
              <a:gd name="connsiteX32" fmla="*/ 7513247 w 12226455"/>
              <a:gd name="connsiteY32" fmla="*/ 2034454 h 2094438"/>
              <a:gd name="connsiteX33" fmla="*/ 7252408 w 12226455"/>
              <a:gd name="connsiteY33" fmla="*/ 2048724 h 2094438"/>
              <a:gd name="connsiteX34" fmla="*/ 7058491 w 12226455"/>
              <a:gd name="connsiteY34" fmla="*/ 2026452 h 2094438"/>
              <a:gd name="connsiteX35" fmla="*/ 7014654 w 12226455"/>
              <a:gd name="connsiteY35" fmla="*/ 2008338 h 2094438"/>
              <a:gd name="connsiteX36" fmla="*/ 6869558 w 12226455"/>
              <a:gd name="connsiteY36" fmla="*/ 2009516 h 2094438"/>
              <a:gd name="connsiteX37" fmla="*/ 6801700 w 12226455"/>
              <a:gd name="connsiteY37" fmla="*/ 1992683 h 2094438"/>
              <a:gd name="connsiteX38" fmla="*/ 6630448 w 12226455"/>
              <a:gd name="connsiteY38" fmla="*/ 1990539 h 2094438"/>
              <a:gd name="connsiteX39" fmla="*/ 6343083 w 12226455"/>
              <a:gd name="connsiteY39" fmla="*/ 1975132 h 2094438"/>
              <a:gd name="connsiteX40" fmla="*/ 6118325 w 12226455"/>
              <a:gd name="connsiteY40" fmla="*/ 1977815 h 2094438"/>
              <a:gd name="connsiteX41" fmla="*/ 5951117 w 12226455"/>
              <a:gd name="connsiteY41" fmla="*/ 1980301 h 2094438"/>
              <a:gd name="connsiteX42" fmla="*/ 5899039 w 12226455"/>
              <a:gd name="connsiteY42" fmla="*/ 1970051 h 2094438"/>
              <a:gd name="connsiteX43" fmla="*/ 5826960 w 12226455"/>
              <a:gd name="connsiteY43" fmla="*/ 1971340 h 2094438"/>
              <a:gd name="connsiteX44" fmla="*/ 5750590 w 12226455"/>
              <a:gd name="connsiteY44" fmla="*/ 1974055 h 2094438"/>
              <a:gd name="connsiteX45" fmla="*/ 5692650 w 12226455"/>
              <a:gd name="connsiteY45" fmla="*/ 1973132 h 2094438"/>
              <a:gd name="connsiteX46" fmla="*/ 5707621 w 12226455"/>
              <a:gd name="connsiteY46" fmla="*/ 1971397 h 2094438"/>
              <a:gd name="connsiteX47" fmla="*/ 5678447 w 12226455"/>
              <a:gd name="connsiteY47" fmla="*/ 1972906 h 2094438"/>
              <a:gd name="connsiteX48" fmla="*/ 5692650 w 12226455"/>
              <a:gd name="connsiteY48" fmla="*/ 1973132 h 2094438"/>
              <a:gd name="connsiteX49" fmla="*/ 5624294 w 12226455"/>
              <a:gd name="connsiteY49" fmla="*/ 1981056 h 2094438"/>
              <a:gd name="connsiteX50" fmla="*/ 5554110 w 12226455"/>
              <a:gd name="connsiteY50" fmla="*/ 1965114 h 2094438"/>
              <a:gd name="connsiteX51" fmla="*/ 5488422 w 12226455"/>
              <a:gd name="connsiteY51" fmla="*/ 1963610 h 2094438"/>
              <a:gd name="connsiteX52" fmla="*/ 5234009 w 12226455"/>
              <a:gd name="connsiteY52" fmla="*/ 1945946 h 2094438"/>
              <a:gd name="connsiteX53" fmla="*/ 5054956 w 12226455"/>
              <a:gd name="connsiteY53" fmla="*/ 1961326 h 2094438"/>
              <a:gd name="connsiteX54" fmla="*/ 4968494 w 12226455"/>
              <a:gd name="connsiteY54" fmla="*/ 1980959 h 2094438"/>
              <a:gd name="connsiteX55" fmla="*/ 4887159 w 12226455"/>
              <a:gd name="connsiteY55" fmla="*/ 1987230 h 2094438"/>
              <a:gd name="connsiteX56" fmla="*/ 4823752 w 12226455"/>
              <a:gd name="connsiteY56" fmla="*/ 2010623 h 2094438"/>
              <a:gd name="connsiteX57" fmla="*/ 4763730 w 12226455"/>
              <a:gd name="connsiteY57" fmla="*/ 2037027 h 2094438"/>
              <a:gd name="connsiteX58" fmla="*/ 4758100 w 12226455"/>
              <a:gd name="connsiteY58" fmla="*/ 2037626 h 2094438"/>
              <a:gd name="connsiteX59" fmla="*/ 4753293 w 12226455"/>
              <a:gd name="connsiteY59" fmla="*/ 2034727 h 2094438"/>
              <a:gd name="connsiteX60" fmla="*/ 4738854 w 12226455"/>
              <a:gd name="connsiteY60" fmla="*/ 2040382 h 2094438"/>
              <a:gd name="connsiteX61" fmla="*/ 4679090 w 12226455"/>
              <a:gd name="connsiteY61" fmla="*/ 2049175 h 2094438"/>
              <a:gd name="connsiteX62" fmla="*/ 4670823 w 12226455"/>
              <a:gd name="connsiteY62" fmla="*/ 2060199 h 2094438"/>
              <a:gd name="connsiteX63" fmla="*/ 4652693 w 12226455"/>
              <a:gd name="connsiteY63" fmla="*/ 2068081 h 2094438"/>
              <a:gd name="connsiteX64" fmla="*/ 4596668 w 12226455"/>
              <a:gd name="connsiteY64" fmla="*/ 2066844 h 2094438"/>
              <a:gd name="connsiteX65" fmla="*/ 4515079 w 12226455"/>
              <a:gd name="connsiteY65" fmla="*/ 2093488 h 2094438"/>
              <a:gd name="connsiteX66" fmla="*/ 4359987 w 12226455"/>
              <a:gd name="connsiteY66" fmla="*/ 2087091 h 2094438"/>
              <a:gd name="connsiteX67" fmla="*/ 4299514 w 12226455"/>
              <a:gd name="connsiteY67" fmla="*/ 2072092 h 2094438"/>
              <a:gd name="connsiteX68" fmla="*/ 4215049 w 12226455"/>
              <a:gd name="connsiteY68" fmla="*/ 2078442 h 2094438"/>
              <a:gd name="connsiteX69" fmla="*/ 4182398 w 12226455"/>
              <a:gd name="connsiteY69" fmla="*/ 2068549 h 2094438"/>
              <a:gd name="connsiteX70" fmla="*/ 4148880 w 12226455"/>
              <a:gd name="connsiteY70" fmla="*/ 2087980 h 2094438"/>
              <a:gd name="connsiteX71" fmla="*/ 4132217 w 12226455"/>
              <a:gd name="connsiteY71" fmla="*/ 2074087 h 2094438"/>
              <a:gd name="connsiteX72" fmla="*/ 4073825 w 12226455"/>
              <a:gd name="connsiteY72" fmla="*/ 2078770 h 2094438"/>
              <a:gd name="connsiteX73" fmla="*/ 3997663 w 12226455"/>
              <a:gd name="connsiteY73" fmla="*/ 2084777 h 2094438"/>
              <a:gd name="connsiteX74" fmla="*/ 4004645 w 12226455"/>
              <a:gd name="connsiteY74" fmla="*/ 2091682 h 2094438"/>
              <a:gd name="connsiteX75" fmla="*/ 3969056 w 12226455"/>
              <a:gd name="connsiteY75" fmla="*/ 2094067 h 2094438"/>
              <a:gd name="connsiteX76" fmla="*/ 3959847 w 12226455"/>
              <a:gd name="connsiteY76" fmla="*/ 2091531 h 2094438"/>
              <a:gd name="connsiteX77" fmla="*/ 3925749 w 12226455"/>
              <a:gd name="connsiteY77" fmla="*/ 2090653 h 2094438"/>
              <a:gd name="connsiteX78" fmla="*/ 3860022 w 12226455"/>
              <a:gd name="connsiteY78" fmla="*/ 2080934 h 2094438"/>
              <a:gd name="connsiteX79" fmla="*/ 3741602 w 12226455"/>
              <a:gd name="connsiteY79" fmla="*/ 2071656 h 2094438"/>
              <a:gd name="connsiteX80" fmla="*/ 3608325 w 12226455"/>
              <a:gd name="connsiteY80" fmla="*/ 2079355 h 2094438"/>
              <a:gd name="connsiteX81" fmla="*/ 3491740 w 12226455"/>
              <a:gd name="connsiteY81" fmla="*/ 2092551 h 2094438"/>
              <a:gd name="connsiteX82" fmla="*/ 3381317 w 12226455"/>
              <a:gd name="connsiteY82" fmla="*/ 2072555 h 2094438"/>
              <a:gd name="connsiteX83" fmla="*/ 3248436 w 12226455"/>
              <a:gd name="connsiteY83" fmla="*/ 2062278 h 2094438"/>
              <a:gd name="connsiteX84" fmla="*/ 3028186 w 12226455"/>
              <a:gd name="connsiteY84" fmla="*/ 2060434 h 2094438"/>
              <a:gd name="connsiteX85" fmla="*/ 2637295 w 12226455"/>
              <a:gd name="connsiteY85" fmla="*/ 2026539 h 2094438"/>
              <a:gd name="connsiteX86" fmla="*/ 2222596 w 12226455"/>
              <a:gd name="connsiteY86" fmla="*/ 1936508 h 2094438"/>
              <a:gd name="connsiteX87" fmla="*/ 2139456 w 12226455"/>
              <a:gd name="connsiteY87" fmla="*/ 1911826 h 2094438"/>
              <a:gd name="connsiteX88" fmla="*/ 1981598 w 12226455"/>
              <a:gd name="connsiteY88" fmla="*/ 1886446 h 2094438"/>
              <a:gd name="connsiteX89" fmla="*/ 1980797 w 12226455"/>
              <a:gd name="connsiteY89" fmla="*/ 1886431 h 2094438"/>
              <a:gd name="connsiteX90" fmla="*/ 1980797 w 12226455"/>
              <a:gd name="connsiteY90" fmla="*/ 1871257 h 2094438"/>
              <a:gd name="connsiteX91" fmla="*/ 1849717 w 12226455"/>
              <a:gd name="connsiteY91" fmla="*/ 1881890 h 2094438"/>
              <a:gd name="connsiteX92" fmla="*/ 1687091 w 12226455"/>
              <a:gd name="connsiteY92" fmla="*/ 1842347 h 2094438"/>
              <a:gd name="connsiteX93" fmla="*/ 1596958 w 12226455"/>
              <a:gd name="connsiteY93" fmla="*/ 1804773 h 2094438"/>
              <a:gd name="connsiteX94" fmla="*/ 1521970 w 12226455"/>
              <a:gd name="connsiteY94" fmla="*/ 1790233 h 2094438"/>
              <a:gd name="connsiteX95" fmla="*/ 1412763 w 12226455"/>
              <a:gd name="connsiteY95" fmla="*/ 1794175 h 2094438"/>
              <a:gd name="connsiteX96" fmla="*/ 1296465 w 12226455"/>
              <a:gd name="connsiteY96" fmla="*/ 1797322 h 2094438"/>
              <a:gd name="connsiteX97" fmla="*/ 1289314 w 12226455"/>
              <a:gd name="connsiteY97" fmla="*/ 1796575 h 2094438"/>
              <a:gd name="connsiteX98" fmla="*/ 1209396 w 12226455"/>
              <a:gd name="connsiteY98" fmla="*/ 1799340 h 2094438"/>
              <a:gd name="connsiteX99" fmla="*/ 1178816 w 12226455"/>
              <a:gd name="connsiteY99" fmla="*/ 1797726 h 2094438"/>
              <a:gd name="connsiteX100" fmla="*/ 1118448 w 12226455"/>
              <a:gd name="connsiteY100" fmla="*/ 1799162 h 2094438"/>
              <a:gd name="connsiteX101" fmla="*/ 1109457 w 12226455"/>
              <a:gd name="connsiteY101" fmla="*/ 1799309 h 2094438"/>
              <a:gd name="connsiteX102" fmla="*/ 1051695 w 12226455"/>
              <a:gd name="connsiteY102" fmla="*/ 1795466 h 2094438"/>
              <a:gd name="connsiteX103" fmla="*/ 1047719 w 12226455"/>
              <a:gd name="connsiteY103" fmla="*/ 1796377 h 2094438"/>
              <a:gd name="connsiteX104" fmla="*/ 1013633 w 12226455"/>
              <a:gd name="connsiteY104" fmla="*/ 1794723 h 2094438"/>
              <a:gd name="connsiteX105" fmla="*/ 1008016 w 12226455"/>
              <a:gd name="connsiteY105" fmla="*/ 1792656 h 2094438"/>
              <a:gd name="connsiteX106" fmla="*/ 999124 w 12226455"/>
              <a:gd name="connsiteY106" fmla="*/ 1794019 h 2094438"/>
              <a:gd name="connsiteX107" fmla="*/ 955075 w 12226455"/>
              <a:gd name="connsiteY107" fmla="*/ 1791883 h 2094438"/>
              <a:gd name="connsiteX108" fmla="*/ 882562 w 12226455"/>
              <a:gd name="connsiteY108" fmla="*/ 1796804 h 2094438"/>
              <a:gd name="connsiteX109" fmla="*/ 879961 w 12226455"/>
              <a:gd name="connsiteY109" fmla="*/ 1796413 h 2094438"/>
              <a:gd name="connsiteX110" fmla="*/ 879375 w 12226455"/>
              <a:gd name="connsiteY110" fmla="*/ 1796200 h 2094438"/>
              <a:gd name="connsiteX111" fmla="*/ 826826 w 12226455"/>
              <a:gd name="connsiteY111" fmla="*/ 1773120 h 2094438"/>
              <a:gd name="connsiteX112" fmla="*/ 788810 w 12226455"/>
              <a:gd name="connsiteY112" fmla="*/ 1780877 h 2094438"/>
              <a:gd name="connsiteX113" fmla="*/ 786858 w 12226455"/>
              <a:gd name="connsiteY113" fmla="*/ 1782406 h 2094438"/>
              <a:gd name="connsiteX114" fmla="*/ 719311 w 12226455"/>
              <a:gd name="connsiteY114" fmla="*/ 1772245 h 2094438"/>
              <a:gd name="connsiteX115" fmla="*/ 605941 w 12226455"/>
              <a:gd name="connsiteY115" fmla="*/ 1750592 h 2094438"/>
              <a:gd name="connsiteX116" fmla="*/ 571662 w 12226455"/>
              <a:gd name="connsiteY116" fmla="*/ 1759938 h 2094438"/>
              <a:gd name="connsiteX117" fmla="*/ 561295 w 12226455"/>
              <a:gd name="connsiteY117" fmla="*/ 1764746 h 2094438"/>
              <a:gd name="connsiteX118" fmla="*/ 552495 w 12226455"/>
              <a:gd name="connsiteY118" fmla="*/ 1762244 h 2094438"/>
              <a:gd name="connsiteX119" fmla="*/ 387891 w 12226455"/>
              <a:gd name="connsiteY119" fmla="*/ 1712379 h 2094438"/>
              <a:gd name="connsiteX120" fmla="*/ 264389 w 12226455"/>
              <a:gd name="connsiteY120" fmla="*/ 1691576 h 2094438"/>
              <a:gd name="connsiteX121" fmla="*/ 155395 w 12226455"/>
              <a:gd name="connsiteY121" fmla="*/ 1682653 h 2094438"/>
              <a:gd name="connsiteX122" fmla="*/ 114621 w 12226455"/>
              <a:gd name="connsiteY122" fmla="*/ 1682091 h 2094438"/>
              <a:gd name="connsiteX123" fmla="*/ 84645 w 12226455"/>
              <a:gd name="connsiteY123" fmla="*/ 1684851 h 2094438"/>
              <a:gd name="connsiteX124" fmla="*/ 10003 w 12226455"/>
              <a:gd name="connsiteY124" fmla="*/ 1674828 h 2094438"/>
              <a:gd name="connsiteX125" fmla="*/ 0 w 12226455"/>
              <a:gd name="connsiteY125" fmla="*/ 1673934 h 2094438"/>
              <a:gd name="connsiteX126" fmla="*/ 14660 w 12226455"/>
              <a:gd name="connsiteY126" fmla="*/ 0 h 2094438"/>
              <a:gd name="connsiteX0" fmla="*/ 1013 w 12226455"/>
              <a:gd name="connsiteY0" fmla="*/ 0 h 2094438"/>
              <a:gd name="connsiteX1" fmla="*/ 12226455 w 12226455"/>
              <a:gd name="connsiteY1" fmla="*/ 0 h 2094438"/>
              <a:gd name="connsiteX2" fmla="*/ 12226455 w 12226455"/>
              <a:gd name="connsiteY2" fmla="*/ 457198 h 2094438"/>
              <a:gd name="connsiteX3" fmla="*/ 12226455 w 12226455"/>
              <a:gd name="connsiteY3" fmla="*/ 1016758 h 2094438"/>
              <a:gd name="connsiteX4" fmla="*/ 12226455 w 12226455"/>
              <a:gd name="connsiteY4" fmla="*/ 1392257 h 2094438"/>
              <a:gd name="connsiteX5" fmla="*/ 12210010 w 12226455"/>
              <a:gd name="connsiteY5" fmla="*/ 1392079 h 2094438"/>
              <a:gd name="connsiteX6" fmla="*/ 12097957 w 12226455"/>
              <a:gd name="connsiteY6" fmla="*/ 1378121 h 2094438"/>
              <a:gd name="connsiteX7" fmla="*/ 11705048 w 12226455"/>
              <a:gd name="connsiteY7" fmla="*/ 1504448 h 2094438"/>
              <a:gd name="connsiteX8" fmla="*/ 11578252 w 12226455"/>
              <a:gd name="connsiteY8" fmla="*/ 1622780 h 2094438"/>
              <a:gd name="connsiteX9" fmla="*/ 11441414 w 12226455"/>
              <a:gd name="connsiteY9" fmla="*/ 1671606 h 2094438"/>
              <a:gd name="connsiteX10" fmla="*/ 11384400 w 12226455"/>
              <a:gd name="connsiteY10" fmla="*/ 1726735 h 2094438"/>
              <a:gd name="connsiteX11" fmla="*/ 11243987 w 12226455"/>
              <a:gd name="connsiteY11" fmla="*/ 1775920 h 2094438"/>
              <a:gd name="connsiteX12" fmla="*/ 11146741 w 12226455"/>
              <a:gd name="connsiteY12" fmla="*/ 1786963 h 2094438"/>
              <a:gd name="connsiteX13" fmla="*/ 10932107 w 12226455"/>
              <a:gd name="connsiteY13" fmla="*/ 1783616 h 2094438"/>
              <a:gd name="connsiteX14" fmla="*/ 10374059 w 12226455"/>
              <a:gd name="connsiteY14" fmla="*/ 1797882 h 2094438"/>
              <a:gd name="connsiteX15" fmla="*/ 10227592 w 12226455"/>
              <a:gd name="connsiteY15" fmla="*/ 1817257 h 2094438"/>
              <a:gd name="connsiteX16" fmla="*/ 10015680 w 12226455"/>
              <a:gd name="connsiteY16" fmla="*/ 1830474 h 2094438"/>
              <a:gd name="connsiteX17" fmla="*/ 9411126 w 12226455"/>
              <a:gd name="connsiteY17" fmla="*/ 1869136 h 2094438"/>
              <a:gd name="connsiteX18" fmla="*/ 9341661 w 12226455"/>
              <a:gd name="connsiteY18" fmla="*/ 1903018 h 2094438"/>
              <a:gd name="connsiteX19" fmla="*/ 9091392 w 12226455"/>
              <a:gd name="connsiteY19" fmla="*/ 1925623 h 2094438"/>
              <a:gd name="connsiteX20" fmla="*/ 9046316 w 12226455"/>
              <a:gd name="connsiteY20" fmla="*/ 1931643 h 2094438"/>
              <a:gd name="connsiteX21" fmla="*/ 8924496 w 12226455"/>
              <a:gd name="connsiteY21" fmla="*/ 1934111 h 2094438"/>
              <a:gd name="connsiteX22" fmla="*/ 8730039 w 12226455"/>
              <a:gd name="connsiteY22" fmla="*/ 1958718 h 2094438"/>
              <a:gd name="connsiteX23" fmla="*/ 8637317 w 12226455"/>
              <a:gd name="connsiteY23" fmla="*/ 1976178 h 2094438"/>
              <a:gd name="connsiteX24" fmla="*/ 8497138 w 12226455"/>
              <a:gd name="connsiteY24" fmla="*/ 2026648 h 2094438"/>
              <a:gd name="connsiteX25" fmla="*/ 8281534 w 12226455"/>
              <a:gd name="connsiteY25" fmla="*/ 2036428 h 2094438"/>
              <a:gd name="connsiteX26" fmla="*/ 8275009 w 12226455"/>
              <a:gd name="connsiteY26" fmla="*/ 2036933 h 2094438"/>
              <a:gd name="connsiteX27" fmla="*/ 8215546 w 12226455"/>
              <a:gd name="connsiteY27" fmla="*/ 2024013 h 2094438"/>
              <a:gd name="connsiteX28" fmla="*/ 8191205 w 12226455"/>
              <a:gd name="connsiteY28" fmla="*/ 2026109 h 2094438"/>
              <a:gd name="connsiteX29" fmla="*/ 8022833 w 12226455"/>
              <a:gd name="connsiteY29" fmla="*/ 2020804 h 2094438"/>
              <a:gd name="connsiteX30" fmla="*/ 7842457 w 12226455"/>
              <a:gd name="connsiteY30" fmla="*/ 2032833 h 2094438"/>
              <a:gd name="connsiteX31" fmla="*/ 7623424 w 12226455"/>
              <a:gd name="connsiteY31" fmla="*/ 2023819 h 2094438"/>
              <a:gd name="connsiteX32" fmla="*/ 7513247 w 12226455"/>
              <a:gd name="connsiteY32" fmla="*/ 2034454 h 2094438"/>
              <a:gd name="connsiteX33" fmla="*/ 7252408 w 12226455"/>
              <a:gd name="connsiteY33" fmla="*/ 2048724 h 2094438"/>
              <a:gd name="connsiteX34" fmla="*/ 7058491 w 12226455"/>
              <a:gd name="connsiteY34" fmla="*/ 2026452 h 2094438"/>
              <a:gd name="connsiteX35" fmla="*/ 7014654 w 12226455"/>
              <a:gd name="connsiteY35" fmla="*/ 2008338 h 2094438"/>
              <a:gd name="connsiteX36" fmla="*/ 6869558 w 12226455"/>
              <a:gd name="connsiteY36" fmla="*/ 2009516 h 2094438"/>
              <a:gd name="connsiteX37" fmla="*/ 6801700 w 12226455"/>
              <a:gd name="connsiteY37" fmla="*/ 1992683 h 2094438"/>
              <a:gd name="connsiteX38" fmla="*/ 6630448 w 12226455"/>
              <a:gd name="connsiteY38" fmla="*/ 1990539 h 2094438"/>
              <a:gd name="connsiteX39" fmla="*/ 6343083 w 12226455"/>
              <a:gd name="connsiteY39" fmla="*/ 1975132 h 2094438"/>
              <a:gd name="connsiteX40" fmla="*/ 6118325 w 12226455"/>
              <a:gd name="connsiteY40" fmla="*/ 1977815 h 2094438"/>
              <a:gd name="connsiteX41" fmla="*/ 5951117 w 12226455"/>
              <a:gd name="connsiteY41" fmla="*/ 1980301 h 2094438"/>
              <a:gd name="connsiteX42" fmla="*/ 5899039 w 12226455"/>
              <a:gd name="connsiteY42" fmla="*/ 1970051 h 2094438"/>
              <a:gd name="connsiteX43" fmla="*/ 5826960 w 12226455"/>
              <a:gd name="connsiteY43" fmla="*/ 1971340 h 2094438"/>
              <a:gd name="connsiteX44" fmla="*/ 5750590 w 12226455"/>
              <a:gd name="connsiteY44" fmla="*/ 1974055 h 2094438"/>
              <a:gd name="connsiteX45" fmla="*/ 5692650 w 12226455"/>
              <a:gd name="connsiteY45" fmla="*/ 1973132 h 2094438"/>
              <a:gd name="connsiteX46" fmla="*/ 5707621 w 12226455"/>
              <a:gd name="connsiteY46" fmla="*/ 1971397 h 2094438"/>
              <a:gd name="connsiteX47" fmla="*/ 5678447 w 12226455"/>
              <a:gd name="connsiteY47" fmla="*/ 1972906 h 2094438"/>
              <a:gd name="connsiteX48" fmla="*/ 5692650 w 12226455"/>
              <a:gd name="connsiteY48" fmla="*/ 1973132 h 2094438"/>
              <a:gd name="connsiteX49" fmla="*/ 5624294 w 12226455"/>
              <a:gd name="connsiteY49" fmla="*/ 1981056 h 2094438"/>
              <a:gd name="connsiteX50" fmla="*/ 5554110 w 12226455"/>
              <a:gd name="connsiteY50" fmla="*/ 1965114 h 2094438"/>
              <a:gd name="connsiteX51" fmla="*/ 5488422 w 12226455"/>
              <a:gd name="connsiteY51" fmla="*/ 1963610 h 2094438"/>
              <a:gd name="connsiteX52" fmla="*/ 5234009 w 12226455"/>
              <a:gd name="connsiteY52" fmla="*/ 1945946 h 2094438"/>
              <a:gd name="connsiteX53" fmla="*/ 5054956 w 12226455"/>
              <a:gd name="connsiteY53" fmla="*/ 1961326 h 2094438"/>
              <a:gd name="connsiteX54" fmla="*/ 4968494 w 12226455"/>
              <a:gd name="connsiteY54" fmla="*/ 1980959 h 2094438"/>
              <a:gd name="connsiteX55" fmla="*/ 4887159 w 12226455"/>
              <a:gd name="connsiteY55" fmla="*/ 1987230 h 2094438"/>
              <a:gd name="connsiteX56" fmla="*/ 4823752 w 12226455"/>
              <a:gd name="connsiteY56" fmla="*/ 2010623 h 2094438"/>
              <a:gd name="connsiteX57" fmla="*/ 4763730 w 12226455"/>
              <a:gd name="connsiteY57" fmla="*/ 2037027 h 2094438"/>
              <a:gd name="connsiteX58" fmla="*/ 4758100 w 12226455"/>
              <a:gd name="connsiteY58" fmla="*/ 2037626 h 2094438"/>
              <a:gd name="connsiteX59" fmla="*/ 4753293 w 12226455"/>
              <a:gd name="connsiteY59" fmla="*/ 2034727 h 2094438"/>
              <a:gd name="connsiteX60" fmla="*/ 4738854 w 12226455"/>
              <a:gd name="connsiteY60" fmla="*/ 2040382 h 2094438"/>
              <a:gd name="connsiteX61" fmla="*/ 4679090 w 12226455"/>
              <a:gd name="connsiteY61" fmla="*/ 2049175 h 2094438"/>
              <a:gd name="connsiteX62" fmla="*/ 4670823 w 12226455"/>
              <a:gd name="connsiteY62" fmla="*/ 2060199 h 2094438"/>
              <a:gd name="connsiteX63" fmla="*/ 4652693 w 12226455"/>
              <a:gd name="connsiteY63" fmla="*/ 2068081 h 2094438"/>
              <a:gd name="connsiteX64" fmla="*/ 4596668 w 12226455"/>
              <a:gd name="connsiteY64" fmla="*/ 2066844 h 2094438"/>
              <a:gd name="connsiteX65" fmla="*/ 4515079 w 12226455"/>
              <a:gd name="connsiteY65" fmla="*/ 2093488 h 2094438"/>
              <a:gd name="connsiteX66" fmla="*/ 4359987 w 12226455"/>
              <a:gd name="connsiteY66" fmla="*/ 2087091 h 2094438"/>
              <a:gd name="connsiteX67" fmla="*/ 4299514 w 12226455"/>
              <a:gd name="connsiteY67" fmla="*/ 2072092 h 2094438"/>
              <a:gd name="connsiteX68" fmla="*/ 4215049 w 12226455"/>
              <a:gd name="connsiteY68" fmla="*/ 2078442 h 2094438"/>
              <a:gd name="connsiteX69" fmla="*/ 4182398 w 12226455"/>
              <a:gd name="connsiteY69" fmla="*/ 2068549 h 2094438"/>
              <a:gd name="connsiteX70" fmla="*/ 4148880 w 12226455"/>
              <a:gd name="connsiteY70" fmla="*/ 2087980 h 2094438"/>
              <a:gd name="connsiteX71" fmla="*/ 4132217 w 12226455"/>
              <a:gd name="connsiteY71" fmla="*/ 2074087 h 2094438"/>
              <a:gd name="connsiteX72" fmla="*/ 4073825 w 12226455"/>
              <a:gd name="connsiteY72" fmla="*/ 2078770 h 2094438"/>
              <a:gd name="connsiteX73" fmla="*/ 3997663 w 12226455"/>
              <a:gd name="connsiteY73" fmla="*/ 2084777 h 2094438"/>
              <a:gd name="connsiteX74" fmla="*/ 4004645 w 12226455"/>
              <a:gd name="connsiteY74" fmla="*/ 2091682 h 2094438"/>
              <a:gd name="connsiteX75" fmla="*/ 3969056 w 12226455"/>
              <a:gd name="connsiteY75" fmla="*/ 2094067 h 2094438"/>
              <a:gd name="connsiteX76" fmla="*/ 3959847 w 12226455"/>
              <a:gd name="connsiteY76" fmla="*/ 2091531 h 2094438"/>
              <a:gd name="connsiteX77" fmla="*/ 3925749 w 12226455"/>
              <a:gd name="connsiteY77" fmla="*/ 2090653 h 2094438"/>
              <a:gd name="connsiteX78" fmla="*/ 3860022 w 12226455"/>
              <a:gd name="connsiteY78" fmla="*/ 2080934 h 2094438"/>
              <a:gd name="connsiteX79" fmla="*/ 3741602 w 12226455"/>
              <a:gd name="connsiteY79" fmla="*/ 2071656 h 2094438"/>
              <a:gd name="connsiteX80" fmla="*/ 3608325 w 12226455"/>
              <a:gd name="connsiteY80" fmla="*/ 2079355 h 2094438"/>
              <a:gd name="connsiteX81" fmla="*/ 3491740 w 12226455"/>
              <a:gd name="connsiteY81" fmla="*/ 2092551 h 2094438"/>
              <a:gd name="connsiteX82" fmla="*/ 3381317 w 12226455"/>
              <a:gd name="connsiteY82" fmla="*/ 2072555 h 2094438"/>
              <a:gd name="connsiteX83" fmla="*/ 3248436 w 12226455"/>
              <a:gd name="connsiteY83" fmla="*/ 2062278 h 2094438"/>
              <a:gd name="connsiteX84" fmla="*/ 3028186 w 12226455"/>
              <a:gd name="connsiteY84" fmla="*/ 2060434 h 2094438"/>
              <a:gd name="connsiteX85" fmla="*/ 2637295 w 12226455"/>
              <a:gd name="connsiteY85" fmla="*/ 2026539 h 2094438"/>
              <a:gd name="connsiteX86" fmla="*/ 2222596 w 12226455"/>
              <a:gd name="connsiteY86" fmla="*/ 1936508 h 2094438"/>
              <a:gd name="connsiteX87" fmla="*/ 2139456 w 12226455"/>
              <a:gd name="connsiteY87" fmla="*/ 1911826 h 2094438"/>
              <a:gd name="connsiteX88" fmla="*/ 1981598 w 12226455"/>
              <a:gd name="connsiteY88" fmla="*/ 1886446 h 2094438"/>
              <a:gd name="connsiteX89" fmla="*/ 1980797 w 12226455"/>
              <a:gd name="connsiteY89" fmla="*/ 1886431 h 2094438"/>
              <a:gd name="connsiteX90" fmla="*/ 1980797 w 12226455"/>
              <a:gd name="connsiteY90" fmla="*/ 1871257 h 2094438"/>
              <a:gd name="connsiteX91" fmla="*/ 1849717 w 12226455"/>
              <a:gd name="connsiteY91" fmla="*/ 1881890 h 2094438"/>
              <a:gd name="connsiteX92" fmla="*/ 1687091 w 12226455"/>
              <a:gd name="connsiteY92" fmla="*/ 1842347 h 2094438"/>
              <a:gd name="connsiteX93" fmla="*/ 1596958 w 12226455"/>
              <a:gd name="connsiteY93" fmla="*/ 1804773 h 2094438"/>
              <a:gd name="connsiteX94" fmla="*/ 1521970 w 12226455"/>
              <a:gd name="connsiteY94" fmla="*/ 1790233 h 2094438"/>
              <a:gd name="connsiteX95" fmla="*/ 1412763 w 12226455"/>
              <a:gd name="connsiteY95" fmla="*/ 1794175 h 2094438"/>
              <a:gd name="connsiteX96" fmla="*/ 1296465 w 12226455"/>
              <a:gd name="connsiteY96" fmla="*/ 1797322 h 2094438"/>
              <a:gd name="connsiteX97" fmla="*/ 1289314 w 12226455"/>
              <a:gd name="connsiteY97" fmla="*/ 1796575 h 2094438"/>
              <a:gd name="connsiteX98" fmla="*/ 1209396 w 12226455"/>
              <a:gd name="connsiteY98" fmla="*/ 1799340 h 2094438"/>
              <a:gd name="connsiteX99" fmla="*/ 1178816 w 12226455"/>
              <a:gd name="connsiteY99" fmla="*/ 1797726 h 2094438"/>
              <a:gd name="connsiteX100" fmla="*/ 1118448 w 12226455"/>
              <a:gd name="connsiteY100" fmla="*/ 1799162 h 2094438"/>
              <a:gd name="connsiteX101" fmla="*/ 1109457 w 12226455"/>
              <a:gd name="connsiteY101" fmla="*/ 1799309 h 2094438"/>
              <a:gd name="connsiteX102" fmla="*/ 1051695 w 12226455"/>
              <a:gd name="connsiteY102" fmla="*/ 1795466 h 2094438"/>
              <a:gd name="connsiteX103" fmla="*/ 1047719 w 12226455"/>
              <a:gd name="connsiteY103" fmla="*/ 1796377 h 2094438"/>
              <a:gd name="connsiteX104" fmla="*/ 1013633 w 12226455"/>
              <a:gd name="connsiteY104" fmla="*/ 1794723 h 2094438"/>
              <a:gd name="connsiteX105" fmla="*/ 1008016 w 12226455"/>
              <a:gd name="connsiteY105" fmla="*/ 1792656 h 2094438"/>
              <a:gd name="connsiteX106" fmla="*/ 999124 w 12226455"/>
              <a:gd name="connsiteY106" fmla="*/ 1794019 h 2094438"/>
              <a:gd name="connsiteX107" fmla="*/ 955075 w 12226455"/>
              <a:gd name="connsiteY107" fmla="*/ 1791883 h 2094438"/>
              <a:gd name="connsiteX108" fmla="*/ 882562 w 12226455"/>
              <a:gd name="connsiteY108" fmla="*/ 1796804 h 2094438"/>
              <a:gd name="connsiteX109" fmla="*/ 879961 w 12226455"/>
              <a:gd name="connsiteY109" fmla="*/ 1796413 h 2094438"/>
              <a:gd name="connsiteX110" fmla="*/ 879375 w 12226455"/>
              <a:gd name="connsiteY110" fmla="*/ 1796200 h 2094438"/>
              <a:gd name="connsiteX111" fmla="*/ 826826 w 12226455"/>
              <a:gd name="connsiteY111" fmla="*/ 1773120 h 2094438"/>
              <a:gd name="connsiteX112" fmla="*/ 788810 w 12226455"/>
              <a:gd name="connsiteY112" fmla="*/ 1780877 h 2094438"/>
              <a:gd name="connsiteX113" fmla="*/ 786858 w 12226455"/>
              <a:gd name="connsiteY113" fmla="*/ 1782406 h 2094438"/>
              <a:gd name="connsiteX114" fmla="*/ 719311 w 12226455"/>
              <a:gd name="connsiteY114" fmla="*/ 1772245 h 2094438"/>
              <a:gd name="connsiteX115" fmla="*/ 605941 w 12226455"/>
              <a:gd name="connsiteY115" fmla="*/ 1750592 h 2094438"/>
              <a:gd name="connsiteX116" fmla="*/ 571662 w 12226455"/>
              <a:gd name="connsiteY116" fmla="*/ 1759938 h 2094438"/>
              <a:gd name="connsiteX117" fmla="*/ 561295 w 12226455"/>
              <a:gd name="connsiteY117" fmla="*/ 1764746 h 2094438"/>
              <a:gd name="connsiteX118" fmla="*/ 552495 w 12226455"/>
              <a:gd name="connsiteY118" fmla="*/ 1762244 h 2094438"/>
              <a:gd name="connsiteX119" fmla="*/ 387891 w 12226455"/>
              <a:gd name="connsiteY119" fmla="*/ 1712379 h 2094438"/>
              <a:gd name="connsiteX120" fmla="*/ 264389 w 12226455"/>
              <a:gd name="connsiteY120" fmla="*/ 1691576 h 2094438"/>
              <a:gd name="connsiteX121" fmla="*/ 155395 w 12226455"/>
              <a:gd name="connsiteY121" fmla="*/ 1682653 h 2094438"/>
              <a:gd name="connsiteX122" fmla="*/ 114621 w 12226455"/>
              <a:gd name="connsiteY122" fmla="*/ 1682091 h 2094438"/>
              <a:gd name="connsiteX123" fmla="*/ 84645 w 12226455"/>
              <a:gd name="connsiteY123" fmla="*/ 1684851 h 2094438"/>
              <a:gd name="connsiteX124" fmla="*/ 10003 w 12226455"/>
              <a:gd name="connsiteY124" fmla="*/ 1674828 h 2094438"/>
              <a:gd name="connsiteX125" fmla="*/ 0 w 12226455"/>
              <a:gd name="connsiteY125" fmla="*/ 1673934 h 2094438"/>
              <a:gd name="connsiteX126" fmla="*/ 1013 w 12226455"/>
              <a:gd name="connsiteY126" fmla="*/ 0 h 209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226455" h="2094438">
                <a:moveTo>
                  <a:pt x="1013" y="0"/>
                </a:moveTo>
                <a:lnTo>
                  <a:pt x="12226455" y="0"/>
                </a:lnTo>
                <a:lnTo>
                  <a:pt x="12226455" y="457198"/>
                </a:lnTo>
                <a:lnTo>
                  <a:pt x="12226455" y="1016758"/>
                </a:lnTo>
                <a:lnTo>
                  <a:pt x="12226455" y="1392257"/>
                </a:lnTo>
                <a:lnTo>
                  <a:pt x="12210010" y="1392079"/>
                </a:lnTo>
                <a:cubicBezTo>
                  <a:pt x="12177369" y="1401762"/>
                  <a:pt x="12165221" y="1375797"/>
                  <a:pt x="12097957" y="1378121"/>
                </a:cubicBezTo>
                <a:cubicBezTo>
                  <a:pt x="11982408" y="1397026"/>
                  <a:pt x="11744000" y="1479580"/>
                  <a:pt x="11705048" y="1504448"/>
                </a:cubicBezTo>
                <a:cubicBezTo>
                  <a:pt x="11653673" y="1545577"/>
                  <a:pt x="11612549" y="1567611"/>
                  <a:pt x="11578252" y="1622780"/>
                </a:cubicBezTo>
                <a:cubicBezTo>
                  <a:pt x="11532313" y="1662349"/>
                  <a:pt x="11474481" y="1608627"/>
                  <a:pt x="11441414" y="1671606"/>
                </a:cubicBezTo>
                <a:cubicBezTo>
                  <a:pt x="11434289" y="1685031"/>
                  <a:pt x="11414202" y="1730284"/>
                  <a:pt x="11384400" y="1726735"/>
                </a:cubicBezTo>
                <a:cubicBezTo>
                  <a:pt x="11364941" y="1726080"/>
                  <a:pt x="11231983" y="1760808"/>
                  <a:pt x="11243987" y="1775920"/>
                </a:cubicBezTo>
                <a:cubicBezTo>
                  <a:pt x="11215065" y="1776200"/>
                  <a:pt x="11198721" y="1785681"/>
                  <a:pt x="11146741" y="1786963"/>
                </a:cubicBezTo>
                <a:cubicBezTo>
                  <a:pt x="11094761" y="1788246"/>
                  <a:pt x="11060195" y="1794679"/>
                  <a:pt x="10932107" y="1783616"/>
                </a:cubicBezTo>
                <a:cubicBezTo>
                  <a:pt x="10815241" y="1773521"/>
                  <a:pt x="10458451" y="1789204"/>
                  <a:pt x="10374059" y="1797882"/>
                </a:cubicBezTo>
                <a:cubicBezTo>
                  <a:pt x="10266568" y="1803488"/>
                  <a:pt x="10301733" y="1805661"/>
                  <a:pt x="10227592" y="1817257"/>
                </a:cubicBezTo>
                <a:cubicBezTo>
                  <a:pt x="10159795" y="1826913"/>
                  <a:pt x="10151758" y="1821828"/>
                  <a:pt x="10015680" y="1830474"/>
                </a:cubicBezTo>
                <a:cubicBezTo>
                  <a:pt x="9814162" y="1843361"/>
                  <a:pt x="9618601" y="1880077"/>
                  <a:pt x="9411126" y="1869136"/>
                </a:cubicBezTo>
                <a:cubicBezTo>
                  <a:pt x="9373213" y="1876546"/>
                  <a:pt x="9394950" y="1893604"/>
                  <a:pt x="9341661" y="1903018"/>
                </a:cubicBezTo>
                <a:cubicBezTo>
                  <a:pt x="9288372" y="1912432"/>
                  <a:pt x="9130756" y="1921467"/>
                  <a:pt x="9091392" y="1925623"/>
                </a:cubicBezTo>
                <a:cubicBezTo>
                  <a:pt x="9071445" y="1919716"/>
                  <a:pt x="9058205" y="1924023"/>
                  <a:pt x="9046316" y="1931643"/>
                </a:cubicBezTo>
                <a:cubicBezTo>
                  <a:pt x="9004352" y="1932420"/>
                  <a:pt x="8969757" y="1927074"/>
                  <a:pt x="8924496" y="1934111"/>
                </a:cubicBezTo>
                <a:cubicBezTo>
                  <a:pt x="8873011" y="1946604"/>
                  <a:pt x="8777904" y="1946721"/>
                  <a:pt x="8730039" y="1958718"/>
                </a:cubicBezTo>
                <a:cubicBezTo>
                  <a:pt x="8656986" y="1947221"/>
                  <a:pt x="8743731" y="1973503"/>
                  <a:pt x="8637317" y="1976178"/>
                </a:cubicBezTo>
                <a:cubicBezTo>
                  <a:pt x="8598500" y="1987499"/>
                  <a:pt x="8556435" y="2024586"/>
                  <a:pt x="8497138" y="2026648"/>
                </a:cubicBezTo>
                <a:cubicBezTo>
                  <a:pt x="8440495" y="2027805"/>
                  <a:pt x="8318556" y="2034713"/>
                  <a:pt x="8281534" y="2036428"/>
                </a:cubicBezTo>
                <a:lnTo>
                  <a:pt x="8275009" y="2036933"/>
                </a:lnTo>
                <a:lnTo>
                  <a:pt x="8215546" y="2024013"/>
                </a:lnTo>
                <a:cubicBezTo>
                  <a:pt x="8215156" y="2029330"/>
                  <a:pt x="8197251" y="2030867"/>
                  <a:pt x="8191205" y="2026109"/>
                </a:cubicBezTo>
                <a:cubicBezTo>
                  <a:pt x="8059869" y="1999550"/>
                  <a:pt x="8100586" y="2055132"/>
                  <a:pt x="8022833" y="2020804"/>
                </a:cubicBezTo>
                <a:cubicBezTo>
                  <a:pt x="7953710" y="2021891"/>
                  <a:pt x="7909025" y="2032330"/>
                  <a:pt x="7842457" y="2032833"/>
                </a:cubicBezTo>
                <a:cubicBezTo>
                  <a:pt x="7775888" y="2033334"/>
                  <a:pt x="7690162" y="2026488"/>
                  <a:pt x="7623424" y="2023819"/>
                </a:cubicBezTo>
                <a:cubicBezTo>
                  <a:pt x="7539371" y="2028810"/>
                  <a:pt x="7562808" y="2029306"/>
                  <a:pt x="7513247" y="2034454"/>
                </a:cubicBezTo>
                <a:cubicBezTo>
                  <a:pt x="7352211" y="2028209"/>
                  <a:pt x="7354639" y="2049419"/>
                  <a:pt x="7252408" y="2048724"/>
                </a:cubicBezTo>
                <a:cubicBezTo>
                  <a:pt x="7204063" y="2040800"/>
                  <a:pt x="7114224" y="2024619"/>
                  <a:pt x="7058491" y="2026452"/>
                </a:cubicBezTo>
                <a:cubicBezTo>
                  <a:pt x="7021084" y="2020844"/>
                  <a:pt x="7045432" y="2013227"/>
                  <a:pt x="7014654" y="2008338"/>
                </a:cubicBezTo>
                <a:lnTo>
                  <a:pt x="6869558" y="2009516"/>
                </a:lnTo>
                <a:cubicBezTo>
                  <a:pt x="6847718" y="2014302"/>
                  <a:pt x="6856427" y="1989230"/>
                  <a:pt x="6801700" y="1992683"/>
                </a:cubicBezTo>
                <a:lnTo>
                  <a:pt x="6630448" y="1990539"/>
                </a:lnTo>
                <a:cubicBezTo>
                  <a:pt x="6554012" y="1987613"/>
                  <a:pt x="6428437" y="1977252"/>
                  <a:pt x="6343083" y="1975132"/>
                </a:cubicBezTo>
                <a:cubicBezTo>
                  <a:pt x="6257729" y="1973011"/>
                  <a:pt x="6200984" y="1982277"/>
                  <a:pt x="6118325" y="1977815"/>
                </a:cubicBezTo>
                <a:cubicBezTo>
                  <a:pt x="6040211" y="1994968"/>
                  <a:pt x="6018927" y="1986168"/>
                  <a:pt x="5951117" y="1980301"/>
                </a:cubicBezTo>
                <a:lnTo>
                  <a:pt x="5899039" y="1970051"/>
                </a:lnTo>
                <a:lnTo>
                  <a:pt x="5826960" y="1971340"/>
                </a:lnTo>
                <a:cubicBezTo>
                  <a:pt x="5822059" y="1972558"/>
                  <a:pt x="5785971" y="1973629"/>
                  <a:pt x="5750590" y="1974055"/>
                </a:cubicBezTo>
                <a:lnTo>
                  <a:pt x="5692650" y="1973132"/>
                </a:lnTo>
                <a:lnTo>
                  <a:pt x="5707621" y="1971397"/>
                </a:lnTo>
                <a:lnTo>
                  <a:pt x="5678447" y="1972906"/>
                </a:lnTo>
                <a:lnTo>
                  <a:pt x="5692650" y="1973132"/>
                </a:lnTo>
                <a:lnTo>
                  <a:pt x="5624294" y="1981056"/>
                </a:lnTo>
                <a:cubicBezTo>
                  <a:pt x="5604222" y="1980507"/>
                  <a:pt x="5576756" y="1968021"/>
                  <a:pt x="5554110" y="1965114"/>
                </a:cubicBezTo>
                <a:cubicBezTo>
                  <a:pt x="5531465" y="1962207"/>
                  <a:pt x="5518322" y="1978148"/>
                  <a:pt x="5488422" y="1963610"/>
                </a:cubicBezTo>
                <a:cubicBezTo>
                  <a:pt x="5435072" y="1960415"/>
                  <a:pt x="5306254" y="1946327"/>
                  <a:pt x="5234009" y="1945946"/>
                </a:cubicBezTo>
                <a:cubicBezTo>
                  <a:pt x="5161765" y="1945566"/>
                  <a:pt x="5099209" y="1955491"/>
                  <a:pt x="5054956" y="1961326"/>
                </a:cubicBezTo>
                <a:cubicBezTo>
                  <a:pt x="5010704" y="1967160"/>
                  <a:pt x="4975591" y="1978636"/>
                  <a:pt x="4968494" y="1980959"/>
                </a:cubicBezTo>
                <a:lnTo>
                  <a:pt x="4887159" y="1987230"/>
                </a:lnTo>
                <a:lnTo>
                  <a:pt x="4823752" y="2010623"/>
                </a:lnTo>
                <a:lnTo>
                  <a:pt x="4763730" y="2037027"/>
                </a:lnTo>
                <a:lnTo>
                  <a:pt x="4758100" y="2037626"/>
                </a:lnTo>
                <a:lnTo>
                  <a:pt x="4753293" y="2034727"/>
                </a:lnTo>
                <a:lnTo>
                  <a:pt x="4738854" y="2040382"/>
                </a:lnTo>
                <a:cubicBezTo>
                  <a:pt x="4719567" y="2047559"/>
                  <a:pt x="4700371" y="2052707"/>
                  <a:pt x="4679090" y="2049175"/>
                </a:cubicBezTo>
                <a:cubicBezTo>
                  <a:pt x="4677019" y="2053404"/>
                  <a:pt x="4674180" y="2057026"/>
                  <a:pt x="4670823" y="2060199"/>
                </a:cubicBezTo>
                <a:lnTo>
                  <a:pt x="4652693" y="2068081"/>
                </a:lnTo>
                <a:lnTo>
                  <a:pt x="4596668" y="2066844"/>
                </a:lnTo>
                <a:lnTo>
                  <a:pt x="4515079" y="2093488"/>
                </a:lnTo>
                <a:cubicBezTo>
                  <a:pt x="4463698" y="2097853"/>
                  <a:pt x="4402865" y="2085692"/>
                  <a:pt x="4359987" y="2087091"/>
                </a:cubicBezTo>
                <a:cubicBezTo>
                  <a:pt x="4331010" y="2088701"/>
                  <a:pt x="4325018" y="2064931"/>
                  <a:pt x="4299514" y="2072092"/>
                </a:cubicBezTo>
                <a:cubicBezTo>
                  <a:pt x="4273371" y="2072636"/>
                  <a:pt x="4227618" y="2083997"/>
                  <a:pt x="4215049" y="2078442"/>
                </a:cubicBezTo>
                <a:lnTo>
                  <a:pt x="4182398" y="2068549"/>
                </a:lnTo>
                <a:lnTo>
                  <a:pt x="4148880" y="2087980"/>
                </a:lnTo>
                <a:lnTo>
                  <a:pt x="4132217" y="2074087"/>
                </a:lnTo>
                <a:lnTo>
                  <a:pt x="4073825" y="2078770"/>
                </a:lnTo>
                <a:lnTo>
                  <a:pt x="3997663" y="2084777"/>
                </a:lnTo>
                <a:lnTo>
                  <a:pt x="4004645" y="2091682"/>
                </a:lnTo>
                <a:lnTo>
                  <a:pt x="3969056" y="2094067"/>
                </a:lnTo>
                <a:lnTo>
                  <a:pt x="3959847" y="2091531"/>
                </a:lnTo>
                <a:cubicBezTo>
                  <a:pt x="3956591" y="2093697"/>
                  <a:pt x="3932491" y="2091838"/>
                  <a:pt x="3925749" y="2090653"/>
                </a:cubicBezTo>
                <a:lnTo>
                  <a:pt x="3860022" y="2080934"/>
                </a:lnTo>
                <a:lnTo>
                  <a:pt x="3741602" y="2071656"/>
                </a:lnTo>
                <a:cubicBezTo>
                  <a:pt x="3685648" y="2078843"/>
                  <a:pt x="3689521" y="2069398"/>
                  <a:pt x="3608325" y="2079355"/>
                </a:cubicBezTo>
                <a:cubicBezTo>
                  <a:pt x="3559435" y="2105880"/>
                  <a:pt x="3544328" y="2078348"/>
                  <a:pt x="3491740" y="2092551"/>
                </a:cubicBezTo>
                <a:lnTo>
                  <a:pt x="3381317" y="2072555"/>
                </a:lnTo>
                <a:cubicBezTo>
                  <a:pt x="3321138" y="2069130"/>
                  <a:pt x="3308615" y="2065704"/>
                  <a:pt x="3248436" y="2062278"/>
                </a:cubicBezTo>
                <a:cubicBezTo>
                  <a:pt x="3186561" y="2051918"/>
                  <a:pt x="3130043" y="2066391"/>
                  <a:pt x="3028186" y="2060434"/>
                </a:cubicBezTo>
                <a:cubicBezTo>
                  <a:pt x="2926329" y="2054477"/>
                  <a:pt x="2745912" y="2053371"/>
                  <a:pt x="2637295" y="2026539"/>
                </a:cubicBezTo>
                <a:cubicBezTo>
                  <a:pt x="2508934" y="1999914"/>
                  <a:pt x="2299666" y="1962591"/>
                  <a:pt x="2222596" y="1936508"/>
                </a:cubicBezTo>
                <a:cubicBezTo>
                  <a:pt x="2210338" y="1930065"/>
                  <a:pt x="2150953" y="1915808"/>
                  <a:pt x="2139456" y="1911826"/>
                </a:cubicBezTo>
                <a:cubicBezTo>
                  <a:pt x="2068355" y="1922769"/>
                  <a:pt x="2030992" y="1892936"/>
                  <a:pt x="1981598" y="1886446"/>
                </a:cubicBezTo>
                <a:lnTo>
                  <a:pt x="1980797" y="1886431"/>
                </a:lnTo>
                <a:lnTo>
                  <a:pt x="1980797" y="1871257"/>
                </a:lnTo>
                <a:cubicBezTo>
                  <a:pt x="1970878" y="1851113"/>
                  <a:pt x="1902643" y="1888334"/>
                  <a:pt x="1849717" y="1881890"/>
                </a:cubicBezTo>
                <a:cubicBezTo>
                  <a:pt x="1780571" y="1849543"/>
                  <a:pt x="1735844" y="1854658"/>
                  <a:pt x="1687091" y="1842347"/>
                </a:cubicBezTo>
                <a:cubicBezTo>
                  <a:pt x="1642649" y="1840578"/>
                  <a:pt x="1660429" y="1799141"/>
                  <a:pt x="1596958" y="1804773"/>
                </a:cubicBezTo>
                <a:cubicBezTo>
                  <a:pt x="1571440" y="1791845"/>
                  <a:pt x="1552669" y="1791999"/>
                  <a:pt x="1521970" y="1790233"/>
                </a:cubicBezTo>
                <a:cubicBezTo>
                  <a:pt x="1491271" y="1788467"/>
                  <a:pt x="1450765" y="1792982"/>
                  <a:pt x="1412763" y="1794175"/>
                </a:cubicBezTo>
                <a:lnTo>
                  <a:pt x="1296465" y="1797322"/>
                </a:lnTo>
                <a:lnTo>
                  <a:pt x="1289314" y="1796575"/>
                </a:lnTo>
                <a:cubicBezTo>
                  <a:pt x="1279395" y="1795482"/>
                  <a:pt x="1218476" y="1801107"/>
                  <a:pt x="1209396" y="1799340"/>
                </a:cubicBezTo>
                <a:cubicBezTo>
                  <a:pt x="1193285" y="1802731"/>
                  <a:pt x="1185050" y="1798716"/>
                  <a:pt x="1178816" y="1797726"/>
                </a:cubicBezTo>
                <a:lnTo>
                  <a:pt x="1118448" y="1799162"/>
                </a:lnTo>
                <a:lnTo>
                  <a:pt x="1109457" y="1799309"/>
                </a:lnTo>
                <a:cubicBezTo>
                  <a:pt x="1089593" y="1799838"/>
                  <a:pt x="1070569" y="1799554"/>
                  <a:pt x="1051695" y="1795466"/>
                </a:cubicBezTo>
                <a:lnTo>
                  <a:pt x="1047719" y="1796377"/>
                </a:lnTo>
                <a:lnTo>
                  <a:pt x="1013633" y="1794723"/>
                </a:lnTo>
                <a:lnTo>
                  <a:pt x="1008016" y="1792656"/>
                </a:lnTo>
                <a:lnTo>
                  <a:pt x="999124" y="1794019"/>
                </a:lnTo>
                <a:lnTo>
                  <a:pt x="955075" y="1791883"/>
                </a:lnTo>
                <a:lnTo>
                  <a:pt x="882562" y="1796804"/>
                </a:lnTo>
                <a:lnTo>
                  <a:pt x="879961" y="1796413"/>
                </a:lnTo>
                <a:lnTo>
                  <a:pt x="879375" y="1796200"/>
                </a:lnTo>
                <a:cubicBezTo>
                  <a:pt x="862130" y="1792463"/>
                  <a:pt x="843250" y="1774633"/>
                  <a:pt x="826826" y="1773120"/>
                </a:cubicBezTo>
                <a:cubicBezTo>
                  <a:pt x="833393" y="1786078"/>
                  <a:pt x="803653" y="1778825"/>
                  <a:pt x="788810" y="1780877"/>
                </a:cubicBezTo>
                <a:lnTo>
                  <a:pt x="786858" y="1782406"/>
                </a:lnTo>
                <a:lnTo>
                  <a:pt x="719311" y="1772245"/>
                </a:lnTo>
                <a:cubicBezTo>
                  <a:pt x="683699" y="1766739"/>
                  <a:pt x="633686" y="1751188"/>
                  <a:pt x="605941" y="1750592"/>
                </a:cubicBezTo>
                <a:cubicBezTo>
                  <a:pt x="593515" y="1760725"/>
                  <a:pt x="587000" y="1755418"/>
                  <a:pt x="571662" y="1759938"/>
                </a:cubicBezTo>
                <a:lnTo>
                  <a:pt x="561295" y="1764746"/>
                </a:lnTo>
                <a:lnTo>
                  <a:pt x="552495" y="1762244"/>
                </a:lnTo>
                <a:cubicBezTo>
                  <a:pt x="500782" y="1746577"/>
                  <a:pt x="434051" y="1724452"/>
                  <a:pt x="387891" y="1712379"/>
                </a:cubicBezTo>
                <a:cubicBezTo>
                  <a:pt x="360134" y="1707432"/>
                  <a:pt x="303139" y="1696530"/>
                  <a:pt x="264389" y="1691576"/>
                </a:cubicBezTo>
                <a:cubicBezTo>
                  <a:pt x="240924" y="1693130"/>
                  <a:pt x="174668" y="1699683"/>
                  <a:pt x="155395" y="1682653"/>
                </a:cubicBezTo>
                <a:cubicBezTo>
                  <a:pt x="154268" y="1696979"/>
                  <a:pt x="127403" y="1672385"/>
                  <a:pt x="114621" y="1682091"/>
                </a:cubicBezTo>
                <a:cubicBezTo>
                  <a:pt x="105719" y="1690510"/>
                  <a:pt x="95495" y="1685011"/>
                  <a:pt x="84645" y="1684851"/>
                </a:cubicBezTo>
                <a:cubicBezTo>
                  <a:pt x="71576" y="1691733"/>
                  <a:pt x="23446" y="1682420"/>
                  <a:pt x="10003" y="1674828"/>
                </a:cubicBezTo>
                <a:lnTo>
                  <a:pt x="0" y="1673934"/>
                </a:lnTo>
                <a:cubicBezTo>
                  <a:pt x="338" y="1115956"/>
                  <a:pt x="675" y="557978"/>
                  <a:pt x="1013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9" name="Google Shape;229;p39"/>
          <p:cNvSpPr txBox="1">
            <a:spLocks noGrp="1"/>
          </p:cNvSpPr>
          <p:nvPr>
            <p:ph type="title"/>
          </p:nvPr>
        </p:nvSpPr>
        <p:spPr>
          <a:xfrm>
            <a:off x="1384479" y="609601"/>
            <a:ext cx="9477003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Důsledky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Covidu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 descr="Obsah obrázku exteriér, vlna&#10;&#10;Popis byl vytvořen automaticky">
            <a:extLst>
              <a:ext uri="{FF2B5EF4-FFF2-40B4-BE49-F238E27FC236}">
                <a16:creationId xmlns:a16="http://schemas.microsoft.com/office/drawing/2014/main" id="{C1970931-0BAE-44DD-BA16-D099CFF78E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2411"/>
          <a:stretch/>
        </p:blipFill>
        <p:spPr>
          <a:xfrm>
            <a:off x="220136" y="2063511"/>
            <a:ext cx="4152798" cy="2332847"/>
          </a:xfrm>
          <a:prstGeom prst="rect">
            <a:avLst/>
          </a:prstGeom>
        </p:spPr>
      </p:pic>
      <p:pic>
        <p:nvPicPr>
          <p:cNvPr id="5" name="Obrázek 4" descr="Obsah obrázku voda, exteriér, savci, skupina&#10;&#10;Popis byl vytvořen automaticky">
            <a:extLst>
              <a:ext uri="{FF2B5EF4-FFF2-40B4-BE49-F238E27FC236}">
                <a16:creationId xmlns:a16="http://schemas.microsoft.com/office/drawing/2014/main" id="{E1241176-DAF8-4ACD-84ED-94D8FCCB3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293" y="1977959"/>
            <a:ext cx="3797571" cy="2534879"/>
          </a:xfrm>
          <a:prstGeom prst="rect">
            <a:avLst/>
          </a:prstGeom>
        </p:spPr>
      </p:pic>
      <p:pic>
        <p:nvPicPr>
          <p:cNvPr id="8194" name="Picture 2" descr="Indie: Deště vyplavují z hrobů na břehy Gangy další mrtvoly - CNN Prima NEWS">
            <a:extLst>
              <a:ext uri="{FF2B5EF4-FFF2-40B4-BE49-F238E27FC236}">
                <a16:creationId xmlns:a16="http://schemas.microsoft.com/office/drawing/2014/main" id="{C8F777C1-4620-4F61-A7EB-3F848B18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" r="2" b="2"/>
          <a:stretch/>
        </p:blipFill>
        <p:spPr bwMode="auto">
          <a:xfrm>
            <a:off x="4777527" y="2435226"/>
            <a:ext cx="3070664" cy="171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Google Shape;230;p39"/>
          <p:cNvSpPr txBox="1">
            <a:spLocks noGrp="1"/>
          </p:cNvSpPr>
          <p:nvPr>
            <p:ph type="body" idx="1"/>
          </p:nvPr>
        </p:nvSpPr>
        <p:spPr>
          <a:xfrm>
            <a:off x="1050879" y="4763562"/>
            <a:ext cx="9810604" cy="163041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>
              <a:buNone/>
            </a:pPr>
            <a:r>
              <a:rPr lang="en-US" u="sng" dirty="0">
                <a:hlinkClick r:id="rId9"/>
              </a:rPr>
              <a:t>https://www.youtube.com/watch?v=ExY61AvKQxw&amp;ab_channel=IndiaToday</a:t>
            </a:r>
            <a:endParaRPr lang="en-US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endParaRPr/>
          </a:p>
        </p:txBody>
      </p:sp>
      <p:pic>
        <p:nvPicPr>
          <p:cNvPr id="236" name="Google Shape;2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28718"/>
            <a:ext cx="12192000" cy="813815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0"/>
          <p:cNvSpPr txBox="1">
            <a:spLocks noGrp="1"/>
          </p:cNvSpPr>
          <p:nvPr>
            <p:ph type="body" idx="1"/>
          </p:nvPr>
        </p:nvSpPr>
        <p:spPr>
          <a:xfrm>
            <a:off x="499400" y="70067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cs" sz="3867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Děkujeme za pozornost</a:t>
            </a:r>
            <a:endParaRPr sz="3867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  <p:sp>
        <p:nvSpPr>
          <p:cNvPr id="243" name="Google Shape;243;p41"/>
          <p:cNvSpPr txBox="1">
            <a:spLocks noGrp="1"/>
          </p:cNvSpPr>
          <p:nvPr>
            <p:ph type="body" idx="1"/>
          </p:nvPr>
        </p:nvSpPr>
        <p:spPr>
          <a:xfrm>
            <a:off x="415600" y="1643467"/>
            <a:ext cx="11776400" cy="53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06390">
              <a:lnSpc>
                <a:spcPct val="90000"/>
              </a:lnSpc>
              <a:spcBef>
                <a:spcPts val="1333"/>
              </a:spcBef>
              <a:buClr>
                <a:schemeClr val="dk1"/>
              </a:buClr>
              <a:buSzPts val="1200"/>
            </a:pPr>
            <a:r>
              <a:rPr lang="c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KOKAISL, Petr. </a:t>
            </a:r>
            <a:r>
              <a:rPr lang="cs" sz="16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Geografie náboženství</a:t>
            </a:r>
            <a:r>
              <a:rPr lang="c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2. Praha: ČZU, 2015. ISBN 978-80-213-2551-7. s. 208-222.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150000"/>
              </a:lnSpc>
              <a:buClr>
                <a:schemeClr val="dk1"/>
              </a:buClr>
              <a:buSzPts val="1200"/>
            </a:pPr>
            <a:r>
              <a:rPr lang="c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ONDRAČKA, Lubomír. </a:t>
            </a:r>
            <a:r>
              <a:rPr lang="cs" sz="16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Smrt a umírání v náboženských tradicích současnosti</a:t>
            </a:r>
            <a:r>
              <a:rPr lang="c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 Praze: Cesta domů, 2010. ISBN 978-80-904516-3-6 .</a:t>
            </a:r>
            <a:r>
              <a:rPr lang="cs" sz="1600" u="sng" dirty="0">
                <a:solidFill>
                  <a:schemeClr val="dk1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https://issuu.com/cestadomu/docs/cd_smrt_a_umirani_v_nabozenskych_tradicich_issuu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90000"/>
              </a:lnSpc>
              <a:buClr>
                <a:schemeClr val="dk1"/>
              </a:buClr>
              <a:buSzPts val="1200"/>
            </a:pPr>
            <a:r>
              <a:rPr lang="c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JAROMÍR, Marek. </a:t>
            </a:r>
            <a:r>
              <a:rPr lang="cs" sz="16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IROZHLAS: Systém kast v Indii vzdoruje už 70 let. Změnu pravděpodobně nepřinese ani nová vláda</a:t>
            </a:r>
            <a:r>
              <a:rPr lang="c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[online]. 2014 [cit. 2021-11-17]. Dostupné z: </a:t>
            </a:r>
            <a:r>
              <a:rPr lang="cs" sz="1600" u="sng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https://www.irozhlas.cz/node/5928275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90000"/>
              </a:lnSpc>
              <a:buClr>
                <a:schemeClr val="dk1"/>
              </a:buClr>
              <a:buSzPts val="1200"/>
            </a:pPr>
            <a:r>
              <a:rPr lang="c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•HRUBOŇOVÁ, Alexandra. </a:t>
            </a:r>
            <a:r>
              <a:rPr lang="cs" sz="16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Hinduismus</a:t>
            </a:r>
            <a:r>
              <a:rPr lang="c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[online]. [cit. 2021-11-19]. Dostupné z: </a:t>
            </a:r>
            <a:r>
              <a:rPr lang="cs" sz="1600" u="sng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http://absolventi.gymcheb.cz/2010/alhrubo/zemak/hinduismus.html</a:t>
            </a:r>
            <a:endParaRPr sz="1600" u="sng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90000"/>
              </a:lnSpc>
              <a:buClr>
                <a:schemeClr val="dk1"/>
              </a:buClr>
              <a:buSzPts val="1200"/>
            </a:pPr>
            <a:r>
              <a:rPr lang="cs" sz="1600" i="1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Indie.Světadíly: Váránasí - svaté město a krematorium hinduistů</a:t>
            </a: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[online]. [cit. 2021-11-22]. Dostupné z: https://indie.svetadily.cz/clanky/Varanasi-svate-mesto-a-krematorium-hinduistu</a:t>
            </a:r>
            <a:endParaRPr sz="1600" u="sng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90000"/>
              </a:lnSpc>
              <a:buClr>
                <a:schemeClr val="dk1"/>
              </a:buClr>
              <a:buSzPts val="1200"/>
            </a:pPr>
            <a:r>
              <a:rPr lang="cs" sz="16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Hedvábná stezka: Váránasí - místo, kde je dobré zemřít</a:t>
            </a:r>
            <a:r>
              <a:rPr lang="cs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[online]. 20.04.2006 [cit. 2021-11-17]. Dostupné z: </a:t>
            </a:r>
            <a:r>
              <a:rPr lang="cs" sz="1600" u="sng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https://www.hedvabnastezka.cz/zeme/asie/indie/2146-varanasi-misto-kde-je-dobre-zemrit-petra-bielinova-indie/</a:t>
            </a:r>
            <a:endParaRPr sz="1600" u="sng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90000"/>
              </a:lnSpc>
              <a:buClr>
                <a:schemeClr val="dk1"/>
              </a:buClr>
              <a:buSzPts val="1200"/>
            </a:pPr>
            <a:r>
              <a:rPr lang="cs" sz="1600" i="1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Britannica: Varanasi</a:t>
            </a: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[online]. [cit. 2021-11-22]. Dostupné z: https://www.britannica.com/place/Varanasi</a:t>
            </a:r>
            <a:endParaRPr sz="1600" u="sng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150000"/>
              </a:lnSpc>
              <a:buClr>
                <a:schemeClr val="dk1"/>
              </a:buClr>
              <a:buSzPts val="1200"/>
            </a:pP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VÁVROVÁ, Martina. </a:t>
            </a:r>
            <a:r>
              <a:rPr lang="cs" sz="1600" i="1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Situace vdov v Indii</a:t>
            </a: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[online]. Olomouc, 2010 [cit. 2021-11-22]. Dostupné z: https://theses.cz/id/0k5kex/905894. Bakalářská práce. Univerzita Palackého v Olomouci. Vedoucí práce Mgr. Pavlína Valouchová.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sz="1600" dirty="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0" indent="0">
              <a:spcAft>
                <a:spcPts val="1600"/>
              </a:spcAft>
              <a:buNone/>
            </a:pPr>
            <a:endParaRPr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" name="Google Shape;249;p42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534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06390">
              <a:buClr>
                <a:schemeClr val="dk1"/>
              </a:buClr>
              <a:buSzPts val="1200"/>
            </a:pPr>
            <a:r>
              <a:rPr lang="cs" sz="1600" i="1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Ekolist: Posvátná Ganga. Získala statut lidské bytosti a hned o něj zas přišla. Její hlavní problém ale trvá dál</a:t>
            </a: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[online]. 2019 [cit. 2021-11-22]. Dostupné z: </a:t>
            </a:r>
            <a:r>
              <a:rPr lang="cs" sz="1600" u="sng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https://ekolist.cz/cz/zpravodajstvi/zpravy/posvatna-ganga.-ziskala-statut-lidske-bytosti-a-hned-o-nej-zas-prisla.-jeji-hlavni-problem-ale-trva-dal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150000"/>
              </a:lnSpc>
              <a:buClr>
                <a:schemeClr val="dk1"/>
              </a:buClr>
              <a:buSzPts val="1200"/>
            </a:pPr>
            <a:r>
              <a:rPr lang="cs" sz="1600" i="1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Alena Hašková &amp; Zdeněk Hašek: VÁRÁNASÍ – GANGA, GHÁTY A KREMACE</a:t>
            </a: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[online]. 2010 [cit. 2021-11-22]. Dostupné z: </a:t>
            </a:r>
            <a:r>
              <a:rPr lang="cs" sz="1600" u="sng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https://www.fotogaleriehasek.cz/clanky/mesta-a-krajiny/2588/varanasi-ganga-ghaty-a-kremace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150000"/>
              </a:lnSpc>
              <a:buClr>
                <a:schemeClr val="dk1"/>
              </a:buClr>
              <a:buSzPts val="1200"/>
            </a:pPr>
            <a:r>
              <a:rPr lang="cs" sz="1600" i="1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Jan Miklín: Varánásí - svaté město na Ganze</a:t>
            </a: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[online]. 2011 [cit. 2021-11-22]. Dostupné z: </a:t>
            </a:r>
            <a:r>
              <a:rPr lang="cs" sz="1600" u="sng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https://www.janmiklin.cz/clanek-varanasi-svate-mesto-na-ganze/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150000"/>
              </a:lnSpc>
              <a:buClr>
                <a:schemeClr val="dk1"/>
              </a:buClr>
              <a:buSzPts val="1200"/>
            </a:pPr>
            <a:r>
              <a:rPr lang="cs" sz="1600" i="1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Travel Magazín: Ganga: Posvátná indická řeka, v níž se koupou živí i mrtví</a:t>
            </a: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[online]. 2017 [cit. 2021-11-22]. Dostupné z: </a:t>
            </a:r>
            <a:r>
              <a:rPr lang="cs" sz="1600" u="sng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https://magazin.travelportal.cz/2017/02/16/ganga-posvatna-indicka-reka/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150000"/>
              </a:lnSpc>
              <a:buClr>
                <a:schemeClr val="dk1"/>
              </a:buClr>
              <a:buSzPts val="1200"/>
            </a:pPr>
            <a:r>
              <a:rPr lang="cs" sz="1600" i="1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CNN: Ganga dál vyplavuje stovky mrtvol. Vypovídá to o skutečné covidové situaci, míní experti</a:t>
            </a: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[online]. 20.05.2021 [cit. 2021-11-22]. Dostupné z: </a:t>
            </a:r>
            <a:r>
              <a:rPr lang="cs" sz="1600" u="sng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https://cnn.iprima.cz/stovky-mrtvol-v-ganze-jsou-dusledkem-tradicni-hinduisticke-viry-chudoby-a-covidu-25697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06390">
              <a:lnSpc>
                <a:spcPct val="150000"/>
              </a:lnSpc>
              <a:buClr>
                <a:schemeClr val="dk1"/>
              </a:buClr>
              <a:buSzPts val="1200"/>
            </a:pP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PANDEY, Geeta. </a:t>
            </a:r>
            <a:r>
              <a:rPr lang="cs" sz="1600" i="1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BBC: Covid-19: India's holiest river is swollen with bodies</a:t>
            </a:r>
            <a:r>
              <a:rPr lang="cs" sz="16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[online]. 19.05.2021 [cit. 2021-11-22]. Dostupné z: https://www.bbc.com/news/world-asia-india-57154564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sz="1600" dirty="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endParaRPr sz="1600" dirty="0">
              <a:solidFill>
                <a:srgbClr val="212529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15600" y="56686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cs">
                <a:latin typeface="Times New Roman" panose="02020603050405020304" pitchFamily="18" charset="0"/>
                <a:cs typeface="Times New Roman" panose="02020603050405020304" pitchFamily="18" charset="0"/>
              </a:rPr>
              <a:t>Hinduismus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15600" y="1452600"/>
            <a:ext cx="11360800" cy="540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ct val="55000"/>
              <a:buNone/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pojem používán od 19. stol. 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ct val="55000"/>
              <a:buNone/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propojení následujících kultur a náboženství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ct val="55000"/>
              <a:buNone/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cs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Harappská kultura</a:t>
            </a: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počátky jógy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ct val="55000"/>
              <a:buNone/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cs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Védské náboženství </a:t>
            </a: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védy, upanišady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ct val="55000"/>
              <a:buNone/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cs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Bráhmanismus</a:t>
            </a: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varny, kasty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ct val="55000"/>
              <a:buNone/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Varny  - Bráhmani (kněží)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1333"/>
              </a:spcBef>
              <a:buNone/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Kšatrija (válečníci)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1333"/>
              </a:spcBef>
              <a:buNone/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Vaišija (řemeslníci)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1333"/>
              </a:spcBef>
              <a:buNone/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Šúdrija (služebnictvo)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1333"/>
              </a:spcBef>
              <a:buNone/>
            </a:pP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4840950" y="5128720"/>
            <a:ext cx="2919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cs" sz="2400" dirty="0"/>
              <a:t>+ nedotknutelní</a:t>
            </a:r>
            <a:endParaRPr sz="2400" dirty="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0967" y="1113767"/>
            <a:ext cx="5541033" cy="369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415600" y="386067"/>
            <a:ext cx="11360800" cy="450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dk1"/>
              </a:buClr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učení o činu - </a:t>
            </a:r>
            <a:r>
              <a:rPr lang="cs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Karma</a:t>
            </a: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koloběh životů - </a:t>
            </a:r>
            <a:r>
              <a:rPr lang="cs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Samsara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vysvobození - </a:t>
            </a:r>
            <a:r>
              <a:rPr lang="cs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Moksha</a:t>
            </a:r>
            <a:r>
              <a:rPr lang="c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901" y="0"/>
            <a:ext cx="6388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6007100" y="20320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indent="2523004">
              <a:lnSpc>
                <a:spcPct val="115000"/>
              </a:lnSpc>
            </a:pPr>
            <a:endParaRPr sz="240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600" y="3865567"/>
            <a:ext cx="3552267" cy="26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13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45" name="Ink 13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245" name="Ink 13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0246" name="Rectangle 138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7" name="Rectangle 140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Eldery Hinduists - Light Hunters Photography Shop">
            <a:extLst>
              <a:ext uri="{FF2B5EF4-FFF2-40B4-BE49-F238E27FC236}">
                <a16:creationId xmlns:a16="http://schemas.microsoft.com/office/drawing/2014/main" id="{5330BD9C-C7B9-4490-9C88-2D5E1475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r="21134" b="-2"/>
          <a:stretch/>
        </p:blipFill>
        <p:spPr bwMode="auto"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Google Shape;84;p17"/>
          <p:cNvSpPr txBox="1">
            <a:spLocks noGrp="1"/>
          </p:cNvSpPr>
          <p:nvPr>
            <p:ph type="body" idx="4294967295"/>
          </p:nvPr>
        </p:nvSpPr>
        <p:spPr>
          <a:xfrm>
            <a:off x="6724357" y="2147356"/>
            <a:ext cx="5467643" cy="410702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označení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začali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používat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především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Evropané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odvozeno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hindu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sindhu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sanskrtu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hlavní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uctívaní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bohové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místní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neznámá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božstva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velký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význam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duchovní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život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člověka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ovlivňující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společenské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vztahy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Společné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znaky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hinduistů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250324" y="1014943"/>
            <a:ext cx="4702807" cy="432975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160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Bůh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projevuje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mnoha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způsoby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Řetěz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znovuzrození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dokud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nedojde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vysvobození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Vše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ovládá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karma </a:t>
            </a: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vysvobození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mnoho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Vyhýbání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vědomému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ubližování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6"/>
          <a:srcRect t="9999" b="12802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415600" y="2022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Trojice hlavních bohů (Trimúrti)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endParaRPr b="1"/>
          </a:p>
          <a:p>
            <a:pPr marL="0" indent="0">
              <a:spcBef>
                <a:spcPts val="1600"/>
              </a:spcBef>
              <a:buNone/>
            </a:pPr>
            <a:endParaRPr b="1"/>
          </a:p>
          <a:p>
            <a:pPr marL="1219170" indent="0">
              <a:spcBef>
                <a:spcPts val="1600"/>
              </a:spcBef>
              <a:buNone/>
            </a:pPr>
            <a:endParaRPr b="1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68" y="1169651"/>
            <a:ext cx="3408000" cy="465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5884" y="1169667"/>
            <a:ext cx="3485285" cy="465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8101" y="1169667"/>
            <a:ext cx="3485267" cy="4647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415600" y="5922200"/>
            <a:ext cx="3378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c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Brahma </a:t>
            </a:r>
            <a:r>
              <a:rPr lang="cs" sz="2400" dirty="0"/>
              <a:t>(</a:t>
            </a:r>
            <a:r>
              <a:rPr lang="c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stvořitel</a:t>
            </a:r>
            <a:r>
              <a:rPr lang="cs" sz="2400" dirty="0"/>
              <a:t>)</a:t>
            </a:r>
            <a:endParaRPr sz="2400" dirty="0"/>
          </a:p>
        </p:txBody>
      </p:sp>
      <p:sp>
        <p:nvSpPr>
          <p:cNvPr id="102" name="Google Shape;102;p19"/>
          <p:cNvSpPr txBox="1"/>
          <p:nvPr/>
        </p:nvSpPr>
        <p:spPr>
          <a:xfrm>
            <a:off x="4180700" y="5922200"/>
            <a:ext cx="3408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c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Višnu</a:t>
            </a:r>
            <a:r>
              <a:rPr lang="cs" sz="2400" dirty="0"/>
              <a:t> (</a:t>
            </a:r>
            <a:r>
              <a:rPr lang="c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udržitel</a:t>
            </a:r>
            <a:r>
              <a:rPr lang="cs" sz="2400" dirty="0"/>
              <a:t>)</a:t>
            </a:r>
            <a:endParaRPr sz="2400" dirty="0"/>
          </a:p>
        </p:txBody>
      </p:sp>
      <p:sp>
        <p:nvSpPr>
          <p:cNvPr id="103" name="Google Shape;103;p19"/>
          <p:cNvSpPr txBox="1"/>
          <p:nvPr/>
        </p:nvSpPr>
        <p:spPr>
          <a:xfrm>
            <a:off x="7975400" y="5922200"/>
            <a:ext cx="3408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c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Šiva (ničitel)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9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k 20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29" name="Ink 20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030" name="Rectangle 20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204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Ganga</a:t>
            </a:r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1050879" y="2163685"/>
            <a:ext cx="3875963" cy="410702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indent="-465655">
              <a:buClr>
                <a:srgbClr val="202124"/>
              </a:buClr>
              <a:buSzPts val="19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2,510 km</a:t>
            </a:r>
          </a:p>
          <a:p>
            <a:pPr indent="-465655">
              <a:buClr>
                <a:srgbClr val="202124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Nejposvátnější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-465655">
              <a:buClr>
                <a:srgbClr val="202124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Posvátná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poutní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místa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Váránasí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buClr>
                <a:srgbClr val="202124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Posvátné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koupele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65655">
              <a:buClr>
                <a:srgbClr val="202124"/>
              </a:buClr>
              <a:buSzPts val="19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Elixír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života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“AMRTA”</a:t>
            </a:r>
          </a:p>
        </p:txBody>
      </p:sp>
      <p:pic>
        <p:nvPicPr>
          <p:cNvPr id="1026" name="Picture 2" descr="Ganga se stává „osobou“ – zachrání to nejposvátnější řeku Indie? | Česká  divočina">
            <a:extLst>
              <a:ext uri="{FF2B5EF4-FFF2-40B4-BE49-F238E27FC236}">
                <a16:creationId xmlns:a16="http://schemas.microsoft.com/office/drawing/2014/main" id="{4B4758D5-493E-4DAE-A863-B436977E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645" b="-1"/>
          <a:stretch/>
        </p:blipFill>
        <p:spPr bwMode="auto"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6" name="Rectangle 125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" name="Google Shape;117;p21" descr="Obsah obrázku mapa&#10;&#10;Popis byl vytvořen automaticky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  <a:noFill/>
        </p:spPr>
      </p:pic>
      <p:sp useBgFill="1">
        <p:nvSpPr>
          <p:cNvPr id="128" name="Freeform: Shape 127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1037809" y="1071350"/>
            <a:ext cx="4775162" cy="147590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Váránasí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1189319" y="2547257"/>
            <a:ext cx="4458446" cy="323939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indent="-440256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Stát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Uttar Pradesh v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severní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Indii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40256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Bůh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Šiva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5000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lety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40256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Centrum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náboženství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filozofie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obchodu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umění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40256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1194 -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muslimská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okupace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40256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století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mughalský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císař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Akbar</a:t>
            </a:r>
          </a:p>
          <a:p>
            <a:pPr indent="-440256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století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nezávislé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království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Kashi</a:t>
            </a:r>
          </a:p>
          <a:p>
            <a:pPr indent="-440256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britské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nadvlády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obchodní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náboženské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centrum </a:t>
            </a:r>
          </a:p>
          <a:p>
            <a:pPr indent="-440256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1947 - 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vyhlášení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indické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nezávislosti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1785</Words>
  <Application>Microsoft Office PowerPoint</Application>
  <PresentationFormat>Širokoúhlá obrazovka</PresentationFormat>
  <Paragraphs>200</Paragraphs>
  <Slides>28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Abadi</vt:lpstr>
      <vt:lpstr>Arial</vt:lpstr>
      <vt:lpstr>Bembo</vt:lpstr>
      <vt:lpstr>Calibri</vt:lpstr>
      <vt:lpstr>Times New Roman</vt:lpstr>
      <vt:lpstr>ArchiveVTI</vt:lpstr>
      <vt:lpstr>Pohřební rituály ve Váránasí </vt:lpstr>
      <vt:lpstr>Demografie</vt:lpstr>
      <vt:lpstr>Hinduismus   </vt:lpstr>
      <vt:lpstr>Prezentace aplikace PowerPoint</vt:lpstr>
      <vt:lpstr>Prezentace aplikace PowerPoint</vt:lpstr>
      <vt:lpstr>Společné znaky hinduistů:</vt:lpstr>
      <vt:lpstr>Trojice hlavních bohů (Trimúrti)</vt:lpstr>
      <vt:lpstr>Ganga </vt:lpstr>
      <vt:lpstr> Váránasí</vt:lpstr>
      <vt:lpstr>Gháty </vt:lpstr>
      <vt:lpstr>VYSOKOKASTOVNÍ POHŘEB Dobrá a špatná smrt</vt:lpstr>
      <vt:lpstr>Okamžik smrti  </vt:lpstr>
      <vt:lpstr>Od úmrtí po opuštění domu </vt:lpstr>
      <vt:lpstr>Průvod na žároviště</vt:lpstr>
      <vt:lpstr>Na spalovišti</vt:lpstr>
      <vt:lpstr>Na spalovišti</vt:lpstr>
      <vt:lpstr>Rituální znečištění</vt:lpstr>
      <vt:lpstr>Po pohřbu - Zádušní obřady </vt:lpstr>
      <vt:lpstr>Prvních 10 dní</vt:lpstr>
      <vt:lpstr>Jedenáctý den</vt:lpstr>
      <vt:lpstr>Finální 12. den</vt:lpstr>
      <vt:lpstr>Finanční náklady na kremaci ve Váránasí</vt:lpstr>
      <vt:lpstr>Pohřbívání v nízké kastě</vt:lpstr>
      <vt:lpstr>Satí - rituál upalování vdov </vt:lpstr>
      <vt:lpstr>Důsledky Covidu</vt:lpstr>
      <vt:lpstr>Prezentace aplikace PowerPoint</vt:lpstr>
      <vt:lpstr>Zdroje 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Pohřební rituály ve Váránasí </dc:title>
  <dc:creator>Kotrbatá Michaela (S-PEF)</dc:creator>
  <cp:lastModifiedBy>Kotrbatá Michaela (S-PEF)</cp:lastModifiedBy>
  <cp:revision>10</cp:revision>
  <dcterms:created xsi:type="dcterms:W3CDTF">2021-11-23T09:09:31Z</dcterms:created>
  <dcterms:modified xsi:type="dcterms:W3CDTF">2021-11-23T16:56:44Z</dcterms:modified>
</cp:coreProperties>
</file>