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63" r:id="rId15"/>
    <p:sldId id="25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92"/>
    <p:restoredTop sz="94689"/>
  </p:normalViewPr>
  <p:slideViewPr>
    <p:cSldViewPr snapToGrid="0" snapToObjects="1">
      <p:cViewPr>
        <p:scale>
          <a:sx n="77" d="100"/>
          <a:sy n="77" d="100"/>
        </p:scale>
        <p:origin x="118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D420F-5762-4F83-83A8-BA5F1A39FE6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A7443C-A802-454F-BADA-E0C6785A98DB}">
      <dgm:prSet custT="1"/>
      <dgm:spPr/>
      <dgm:t>
        <a:bodyPr/>
        <a:lstStyle/>
        <a:p>
          <a:r>
            <a:rPr lang="cs-CZ" sz="2000" baseline="0" dirty="0">
              <a:latin typeface="Times" pitchFamily="2" charset="0"/>
            </a:rPr>
            <a:t>mimo klasický křest se vykonávají ještě dva druhy křtu </a:t>
          </a:r>
        </a:p>
        <a:p>
          <a:endParaRPr lang="cs-CZ" sz="2000" baseline="0" dirty="0">
            <a:latin typeface="Times" pitchFamily="2" charset="0"/>
          </a:endParaRPr>
        </a:p>
        <a:p>
          <a:r>
            <a:rPr lang="cs-CZ" sz="2000" baseline="0" dirty="0">
              <a:latin typeface="Times" pitchFamily="2" charset="0"/>
            </a:rPr>
            <a:t>křest touhy a křest krví</a:t>
          </a:r>
          <a:endParaRPr lang="en-US" sz="2000" dirty="0">
            <a:latin typeface="Times" pitchFamily="2" charset="0"/>
          </a:endParaRPr>
        </a:p>
      </dgm:t>
    </dgm:pt>
    <dgm:pt modelId="{4766BF8B-97AE-4985-B59E-A6B365B8F570}" type="parTrans" cxnId="{7DE937C6-EAAA-45CC-92C6-53C5A9DDA890}">
      <dgm:prSet/>
      <dgm:spPr/>
      <dgm:t>
        <a:bodyPr/>
        <a:lstStyle/>
        <a:p>
          <a:endParaRPr lang="en-US"/>
        </a:p>
      </dgm:t>
    </dgm:pt>
    <dgm:pt modelId="{866EBB8A-1C42-4838-BF43-8A02B242F206}" type="sibTrans" cxnId="{7DE937C6-EAAA-45CC-92C6-53C5A9DDA89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126BB2C-9549-4EFE-9345-09BEEB488E95}">
      <dgm:prSet custT="1"/>
      <dgm:spPr/>
      <dgm:t>
        <a:bodyPr/>
        <a:lstStyle/>
        <a:p>
          <a:r>
            <a:rPr lang="cs-CZ" sz="2000" baseline="0" dirty="0">
              <a:latin typeface="Times" pitchFamily="2" charset="0"/>
            </a:rPr>
            <a:t>křest touhy </a:t>
          </a:r>
        </a:p>
        <a:p>
          <a:r>
            <a:rPr lang="cs-CZ" sz="2000" baseline="0" dirty="0">
              <a:latin typeface="Times" pitchFamily="2" charset="0"/>
            </a:rPr>
            <a:t>- u katechumenů, kteří umírají a křest jim nebyl řádně udělen </a:t>
          </a:r>
          <a:r>
            <a:rPr lang="cs-CZ" sz="2000" baseline="0" dirty="0">
              <a:latin typeface="Times" pitchFamily="2" charset="0"/>
              <a:sym typeface="Wingdings" panose="05000000000000000000" pitchFamily="2" charset="2"/>
            </a:rPr>
            <a:t></a:t>
          </a:r>
          <a:r>
            <a:rPr lang="cs-CZ" sz="2000" baseline="0" dirty="0">
              <a:latin typeface="Times" pitchFamily="2" charset="0"/>
            </a:rPr>
            <a:t> jsou pokřtěni svou touhou po křtu a svou vírou</a:t>
          </a:r>
          <a:endParaRPr lang="en-US" sz="2000" dirty="0">
            <a:latin typeface="Times" pitchFamily="2" charset="0"/>
          </a:endParaRPr>
        </a:p>
      </dgm:t>
    </dgm:pt>
    <dgm:pt modelId="{58598407-EFC1-4699-A68A-B5B2BA14C4CA}" type="parTrans" cxnId="{ECF947B5-770D-4A4D-B5E3-A3FF25C5A714}">
      <dgm:prSet/>
      <dgm:spPr/>
      <dgm:t>
        <a:bodyPr/>
        <a:lstStyle/>
        <a:p>
          <a:endParaRPr lang="en-US"/>
        </a:p>
      </dgm:t>
    </dgm:pt>
    <dgm:pt modelId="{5E1C4185-CBC5-4E6C-8E52-C0BE1F33ACA5}" type="sibTrans" cxnId="{ECF947B5-770D-4A4D-B5E3-A3FF25C5A71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9F8AA58-F0B6-4F53-9966-A43B62EDCC5E}">
      <dgm:prSet custT="1"/>
      <dgm:spPr/>
      <dgm:t>
        <a:bodyPr/>
        <a:lstStyle/>
        <a:p>
          <a:r>
            <a:rPr lang="cs-CZ" sz="2000" baseline="0" dirty="0">
              <a:latin typeface="Times" pitchFamily="2" charset="0"/>
            </a:rPr>
            <a:t>křest krví </a:t>
          </a:r>
        </a:p>
        <a:p>
          <a:r>
            <a:rPr lang="cs-CZ" sz="2000" baseline="0" dirty="0">
              <a:latin typeface="Times" pitchFamily="2" charset="0"/>
            </a:rPr>
            <a:t>- ti, kteří nebyli pokřtěni, ale byli např. zabiti v boji nebo se pro něco obětovali</a:t>
          </a:r>
          <a:endParaRPr lang="en-US" sz="2000" dirty="0">
            <a:latin typeface="Times" pitchFamily="2" charset="0"/>
          </a:endParaRPr>
        </a:p>
      </dgm:t>
    </dgm:pt>
    <dgm:pt modelId="{5CC488C7-6E90-420A-A8DA-354D781C9777}" type="parTrans" cxnId="{3DE5F0DE-9965-4136-A3B7-75CFFE874C10}">
      <dgm:prSet/>
      <dgm:spPr/>
      <dgm:t>
        <a:bodyPr/>
        <a:lstStyle/>
        <a:p>
          <a:endParaRPr lang="en-US"/>
        </a:p>
      </dgm:t>
    </dgm:pt>
    <dgm:pt modelId="{B798BA97-4AA3-4CED-8A75-B6EE6AE9F096}" type="sibTrans" cxnId="{3DE5F0DE-9965-4136-A3B7-75CFFE874C1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2D727E1-2D84-C847-B0A7-2B8F61600E02}" type="pres">
      <dgm:prSet presAssocID="{9C2D420F-5762-4F83-83A8-BA5F1A39FE62}" presName="Name0" presStyleCnt="0">
        <dgm:presLayoutVars>
          <dgm:animLvl val="lvl"/>
          <dgm:resizeHandles val="exact"/>
        </dgm:presLayoutVars>
      </dgm:prSet>
      <dgm:spPr/>
    </dgm:pt>
    <dgm:pt modelId="{27682B32-2CAE-6F42-9914-1837A2BB8F34}" type="pres">
      <dgm:prSet presAssocID="{D4A7443C-A802-454F-BADA-E0C6785A98DB}" presName="compositeNode" presStyleCnt="0">
        <dgm:presLayoutVars>
          <dgm:bulletEnabled val="1"/>
        </dgm:presLayoutVars>
      </dgm:prSet>
      <dgm:spPr/>
    </dgm:pt>
    <dgm:pt modelId="{7CCAA7EB-246C-8544-9FBD-F2249640AEC8}" type="pres">
      <dgm:prSet presAssocID="{D4A7443C-A802-454F-BADA-E0C6785A98DB}" presName="bgRect" presStyleLbl="bgAccFollowNode1" presStyleIdx="0" presStyleCnt="3"/>
      <dgm:spPr/>
    </dgm:pt>
    <dgm:pt modelId="{2831D988-4C4F-0047-9E72-3C0AB465C04E}" type="pres">
      <dgm:prSet presAssocID="{866EBB8A-1C42-4838-BF43-8A02B242F20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016B11C-69B6-894F-AAF9-1764DFAE2A2E}" type="pres">
      <dgm:prSet presAssocID="{D4A7443C-A802-454F-BADA-E0C6785A98DB}" presName="bottomLine" presStyleLbl="alignNode1" presStyleIdx="1" presStyleCnt="6">
        <dgm:presLayoutVars/>
      </dgm:prSet>
      <dgm:spPr/>
    </dgm:pt>
    <dgm:pt modelId="{16326839-38E3-F34A-B4A5-5BA3E6D2B284}" type="pres">
      <dgm:prSet presAssocID="{D4A7443C-A802-454F-BADA-E0C6785A98DB}" presName="nodeText" presStyleLbl="bgAccFollowNode1" presStyleIdx="0" presStyleCnt="3">
        <dgm:presLayoutVars>
          <dgm:bulletEnabled val="1"/>
        </dgm:presLayoutVars>
      </dgm:prSet>
      <dgm:spPr/>
    </dgm:pt>
    <dgm:pt modelId="{C62A5F34-A8FC-174D-A970-7762D317B44E}" type="pres">
      <dgm:prSet presAssocID="{866EBB8A-1C42-4838-BF43-8A02B242F206}" presName="sibTrans" presStyleCnt="0"/>
      <dgm:spPr/>
    </dgm:pt>
    <dgm:pt modelId="{A17DC3FE-9BB5-D042-9AB8-584BFBDD2D8F}" type="pres">
      <dgm:prSet presAssocID="{C126BB2C-9549-4EFE-9345-09BEEB488E95}" presName="compositeNode" presStyleCnt="0">
        <dgm:presLayoutVars>
          <dgm:bulletEnabled val="1"/>
        </dgm:presLayoutVars>
      </dgm:prSet>
      <dgm:spPr/>
    </dgm:pt>
    <dgm:pt modelId="{16253F19-694D-3D4B-9B17-1801FEC31B88}" type="pres">
      <dgm:prSet presAssocID="{C126BB2C-9549-4EFE-9345-09BEEB488E95}" presName="bgRect" presStyleLbl="bgAccFollowNode1" presStyleIdx="1" presStyleCnt="3"/>
      <dgm:spPr/>
    </dgm:pt>
    <dgm:pt modelId="{37BECCFA-3641-0646-A032-B9A5AE9B48C6}" type="pres">
      <dgm:prSet presAssocID="{5E1C4185-CBC5-4E6C-8E52-C0BE1F33ACA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F7717EB-5E2F-ED43-8C68-28B23209D336}" type="pres">
      <dgm:prSet presAssocID="{C126BB2C-9549-4EFE-9345-09BEEB488E95}" presName="bottomLine" presStyleLbl="alignNode1" presStyleIdx="3" presStyleCnt="6">
        <dgm:presLayoutVars/>
      </dgm:prSet>
      <dgm:spPr/>
    </dgm:pt>
    <dgm:pt modelId="{FD397306-BDEB-C648-A8EE-C62B8EE7F23B}" type="pres">
      <dgm:prSet presAssocID="{C126BB2C-9549-4EFE-9345-09BEEB488E95}" presName="nodeText" presStyleLbl="bgAccFollowNode1" presStyleIdx="1" presStyleCnt="3">
        <dgm:presLayoutVars>
          <dgm:bulletEnabled val="1"/>
        </dgm:presLayoutVars>
      </dgm:prSet>
      <dgm:spPr/>
    </dgm:pt>
    <dgm:pt modelId="{29CFAB03-99CB-4F4D-9343-A56CF5C38688}" type="pres">
      <dgm:prSet presAssocID="{5E1C4185-CBC5-4E6C-8E52-C0BE1F33ACA5}" presName="sibTrans" presStyleCnt="0"/>
      <dgm:spPr/>
    </dgm:pt>
    <dgm:pt modelId="{B0E87791-3E60-1943-B2AC-F6924C74314E}" type="pres">
      <dgm:prSet presAssocID="{89F8AA58-F0B6-4F53-9966-A43B62EDCC5E}" presName="compositeNode" presStyleCnt="0">
        <dgm:presLayoutVars>
          <dgm:bulletEnabled val="1"/>
        </dgm:presLayoutVars>
      </dgm:prSet>
      <dgm:spPr/>
    </dgm:pt>
    <dgm:pt modelId="{F336A8F1-36A7-4C4B-A60C-A1320B43A911}" type="pres">
      <dgm:prSet presAssocID="{89F8AA58-F0B6-4F53-9966-A43B62EDCC5E}" presName="bgRect" presStyleLbl="bgAccFollowNode1" presStyleIdx="2" presStyleCnt="3"/>
      <dgm:spPr/>
    </dgm:pt>
    <dgm:pt modelId="{7EA6AA59-50BC-8349-A324-C3152611607A}" type="pres">
      <dgm:prSet presAssocID="{B798BA97-4AA3-4CED-8A75-B6EE6AE9F09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B7E74EC-15A4-6B4E-9E53-629F640695C7}" type="pres">
      <dgm:prSet presAssocID="{89F8AA58-F0B6-4F53-9966-A43B62EDCC5E}" presName="bottomLine" presStyleLbl="alignNode1" presStyleIdx="5" presStyleCnt="6">
        <dgm:presLayoutVars/>
      </dgm:prSet>
      <dgm:spPr/>
    </dgm:pt>
    <dgm:pt modelId="{E6391D96-C326-8844-B877-7F946B49EFA9}" type="pres">
      <dgm:prSet presAssocID="{89F8AA58-F0B6-4F53-9966-A43B62EDCC5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92A1B11-79C9-3044-9195-3B317187058C}" type="presOf" srcId="{5E1C4185-CBC5-4E6C-8E52-C0BE1F33ACA5}" destId="{37BECCFA-3641-0646-A032-B9A5AE9B48C6}" srcOrd="0" destOrd="0" presId="urn:microsoft.com/office/officeart/2016/7/layout/BasicLinearProcessNumbered"/>
    <dgm:cxn modelId="{DE7E3514-F275-4F42-B5E9-50BF3944E820}" type="presOf" srcId="{C126BB2C-9549-4EFE-9345-09BEEB488E95}" destId="{FD397306-BDEB-C648-A8EE-C62B8EE7F23B}" srcOrd="1" destOrd="0" presId="urn:microsoft.com/office/officeart/2016/7/layout/BasicLinearProcessNumbered"/>
    <dgm:cxn modelId="{C54EA01D-6A5A-CC4E-9844-9A367FDB43CD}" type="presOf" srcId="{9C2D420F-5762-4F83-83A8-BA5F1A39FE62}" destId="{B2D727E1-2D84-C847-B0A7-2B8F61600E02}" srcOrd="0" destOrd="0" presId="urn:microsoft.com/office/officeart/2016/7/layout/BasicLinearProcessNumbered"/>
    <dgm:cxn modelId="{5FE9173A-02EE-4346-BA4A-55DF02064705}" type="presOf" srcId="{B798BA97-4AA3-4CED-8A75-B6EE6AE9F096}" destId="{7EA6AA59-50BC-8349-A324-C3152611607A}" srcOrd="0" destOrd="0" presId="urn:microsoft.com/office/officeart/2016/7/layout/BasicLinearProcessNumbered"/>
    <dgm:cxn modelId="{2F01783E-6293-5842-9AEF-315A14CC107A}" type="presOf" srcId="{89F8AA58-F0B6-4F53-9966-A43B62EDCC5E}" destId="{E6391D96-C326-8844-B877-7F946B49EFA9}" srcOrd="1" destOrd="0" presId="urn:microsoft.com/office/officeart/2016/7/layout/BasicLinearProcessNumbered"/>
    <dgm:cxn modelId="{C65B2A47-0EC3-904A-9854-DFB2A0956B00}" type="presOf" srcId="{D4A7443C-A802-454F-BADA-E0C6785A98DB}" destId="{16326839-38E3-F34A-B4A5-5BA3E6D2B284}" srcOrd="1" destOrd="0" presId="urn:microsoft.com/office/officeart/2016/7/layout/BasicLinearProcessNumbered"/>
    <dgm:cxn modelId="{3DDBC5B4-46D9-3445-A31A-6B98872AA525}" type="presOf" srcId="{866EBB8A-1C42-4838-BF43-8A02B242F206}" destId="{2831D988-4C4F-0047-9E72-3C0AB465C04E}" srcOrd="0" destOrd="0" presId="urn:microsoft.com/office/officeart/2016/7/layout/BasicLinearProcessNumbered"/>
    <dgm:cxn modelId="{ECF947B5-770D-4A4D-B5E3-A3FF25C5A714}" srcId="{9C2D420F-5762-4F83-83A8-BA5F1A39FE62}" destId="{C126BB2C-9549-4EFE-9345-09BEEB488E95}" srcOrd="1" destOrd="0" parTransId="{58598407-EFC1-4699-A68A-B5B2BA14C4CA}" sibTransId="{5E1C4185-CBC5-4E6C-8E52-C0BE1F33ACA5}"/>
    <dgm:cxn modelId="{9A48B4B6-8B3E-4C44-917D-C86FCD316C60}" type="presOf" srcId="{D4A7443C-A802-454F-BADA-E0C6785A98DB}" destId="{7CCAA7EB-246C-8544-9FBD-F2249640AEC8}" srcOrd="0" destOrd="0" presId="urn:microsoft.com/office/officeart/2016/7/layout/BasicLinearProcessNumbered"/>
    <dgm:cxn modelId="{7DE937C6-EAAA-45CC-92C6-53C5A9DDA890}" srcId="{9C2D420F-5762-4F83-83A8-BA5F1A39FE62}" destId="{D4A7443C-A802-454F-BADA-E0C6785A98DB}" srcOrd="0" destOrd="0" parTransId="{4766BF8B-97AE-4985-B59E-A6B365B8F570}" sibTransId="{866EBB8A-1C42-4838-BF43-8A02B242F206}"/>
    <dgm:cxn modelId="{3DE5F0DE-9965-4136-A3B7-75CFFE874C10}" srcId="{9C2D420F-5762-4F83-83A8-BA5F1A39FE62}" destId="{89F8AA58-F0B6-4F53-9966-A43B62EDCC5E}" srcOrd="2" destOrd="0" parTransId="{5CC488C7-6E90-420A-A8DA-354D781C9777}" sibTransId="{B798BA97-4AA3-4CED-8A75-B6EE6AE9F096}"/>
    <dgm:cxn modelId="{014864EF-D590-F944-AFAA-3C02441A8E15}" type="presOf" srcId="{89F8AA58-F0B6-4F53-9966-A43B62EDCC5E}" destId="{F336A8F1-36A7-4C4B-A60C-A1320B43A911}" srcOrd="0" destOrd="0" presId="urn:microsoft.com/office/officeart/2016/7/layout/BasicLinearProcessNumbered"/>
    <dgm:cxn modelId="{57F1A2F1-559C-6D45-A223-71BA18EBD476}" type="presOf" srcId="{C126BB2C-9549-4EFE-9345-09BEEB488E95}" destId="{16253F19-694D-3D4B-9B17-1801FEC31B88}" srcOrd="0" destOrd="0" presId="urn:microsoft.com/office/officeart/2016/7/layout/BasicLinearProcessNumbered"/>
    <dgm:cxn modelId="{E024CFB8-9A38-4148-98CA-83D1C51FB824}" type="presParOf" srcId="{B2D727E1-2D84-C847-B0A7-2B8F61600E02}" destId="{27682B32-2CAE-6F42-9914-1837A2BB8F34}" srcOrd="0" destOrd="0" presId="urn:microsoft.com/office/officeart/2016/7/layout/BasicLinearProcessNumbered"/>
    <dgm:cxn modelId="{40266E8F-B95D-C444-8D55-793D46C0EDE2}" type="presParOf" srcId="{27682B32-2CAE-6F42-9914-1837A2BB8F34}" destId="{7CCAA7EB-246C-8544-9FBD-F2249640AEC8}" srcOrd="0" destOrd="0" presId="urn:microsoft.com/office/officeart/2016/7/layout/BasicLinearProcessNumbered"/>
    <dgm:cxn modelId="{9AEE3879-5B18-A84E-B62B-E6A6A1C1F57F}" type="presParOf" srcId="{27682B32-2CAE-6F42-9914-1837A2BB8F34}" destId="{2831D988-4C4F-0047-9E72-3C0AB465C04E}" srcOrd="1" destOrd="0" presId="urn:microsoft.com/office/officeart/2016/7/layout/BasicLinearProcessNumbered"/>
    <dgm:cxn modelId="{C8068E6B-7785-0C45-AE54-3CC30830409F}" type="presParOf" srcId="{27682B32-2CAE-6F42-9914-1837A2BB8F34}" destId="{B016B11C-69B6-894F-AAF9-1764DFAE2A2E}" srcOrd="2" destOrd="0" presId="urn:microsoft.com/office/officeart/2016/7/layout/BasicLinearProcessNumbered"/>
    <dgm:cxn modelId="{64239D79-F2C6-C243-B95C-8AAC592396E6}" type="presParOf" srcId="{27682B32-2CAE-6F42-9914-1837A2BB8F34}" destId="{16326839-38E3-F34A-B4A5-5BA3E6D2B284}" srcOrd="3" destOrd="0" presId="urn:microsoft.com/office/officeart/2016/7/layout/BasicLinearProcessNumbered"/>
    <dgm:cxn modelId="{45BCD81B-4CA9-A848-B797-A2158D321827}" type="presParOf" srcId="{B2D727E1-2D84-C847-B0A7-2B8F61600E02}" destId="{C62A5F34-A8FC-174D-A970-7762D317B44E}" srcOrd="1" destOrd="0" presId="urn:microsoft.com/office/officeart/2016/7/layout/BasicLinearProcessNumbered"/>
    <dgm:cxn modelId="{2D4DEDE8-C8BB-784C-B920-596C97335A4A}" type="presParOf" srcId="{B2D727E1-2D84-C847-B0A7-2B8F61600E02}" destId="{A17DC3FE-9BB5-D042-9AB8-584BFBDD2D8F}" srcOrd="2" destOrd="0" presId="urn:microsoft.com/office/officeart/2016/7/layout/BasicLinearProcessNumbered"/>
    <dgm:cxn modelId="{95666349-6078-6642-B910-35FCCDC4645A}" type="presParOf" srcId="{A17DC3FE-9BB5-D042-9AB8-584BFBDD2D8F}" destId="{16253F19-694D-3D4B-9B17-1801FEC31B88}" srcOrd="0" destOrd="0" presId="urn:microsoft.com/office/officeart/2016/7/layout/BasicLinearProcessNumbered"/>
    <dgm:cxn modelId="{FBE0644D-F476-7C4A-809F-A40D7E31B9C0}" type="presParOf" srcId="{A17DC3FE-9BB5-D042-9AB8-584BFBDD2D8F}" destId="{37BECCFA-3641-0646-A032-B9A5AE9B48C6}" srcOrd="1" destOrd="0" presId="urn:microsoft.com/office/officeart/2016/7/layout/BasicLinearProcessNumbered"/>
    <dgm:cxn modelId="{23751E3C-1142-0547-869C-E0CE897108C3}" type="presParOf" srcId="{A17DC3FE-9BB5-D042-9AB8-584BFBDD2D8F}" destId="{DF7717EB-5E2F-ED43-8C68-28B23209D336}" srcOrd="2" destOrd="0" presId="urn:microsoft.com/office/officeart/2016/7/layout/BasicLinearProcessNumbered"/>
    <dgm:cxn modelId="{AD1C113F-44FA-6C46-8558-33BC2FA9D792}" type="presParOf" srcId="{A17DC3FE-9BB5-D042-9AB8-584BFBDD2D8F}" destId="{FD397306-BDEB-C648-A8EE-C62B8EE7F23B}" srcOrd="3" destOrd="0" presId="urn:microsoft.com/office/officeart/2016/7/layout/BasicLinearProcessNumbered"/>
    <dgm:cxn modelId="{CC6D762D-15EE-904D-8416-D0B2E83A596F}" type="presParOf" srcId="{B2D727E1-2D84-C847-B0A7-2B8F61600E02}" destId="{29CFAB03-99CB-4F4D-9343-A56CF5C38688}" srcOrd="3" destOrd="0" presId="urn:microsoft.com/office/officeart/2016/7/layout/BasicLinearProcessNumbered"/>
    <dgm:cxn modelId="{B9ED1A0F-7437-F240-BA1C-60E7123D5526}" type="presParOf" srcId="{B2D727E1-2D84-C847-B0A7-2B8F61600E02}" destId="{B0E87791-3E60-1943-B2AC-F6924C74314E}" srcOrd="4" destOrd="0" presId="urn:microsoft.com/office/officeart/2016/7/layout/BasicLinearProcessNumbered"/>
    <dgm:cxn modelId="{AC3A3FFA-271A-6242-BC11-C23CF93F9951}" type="presParOf" srcId="{B0E87791-3E60-1943-B2AC-F6924C74314E}" destId="{F336A8F1-36A7-4C4B-A60C-A1320B43A911}" srcOrd="0" destOrd="0" presId="urn:microsoft.com/office/officeart/2016/7/layout/BasicLinearProcessNumbered"/>
    <dgm:cxn modelId="{6AC024AC-5AC6-B547-9134-F379A9FD697B}" type="presParOf" srcId="{B0E87791-3E60-1943-B2AC-F6924C74314E}" destId="{7EA6AA59-50BC-8349-A324-C3152611607A}" srcOrd="1" destOrd="0" presId="urn:microsoft.com/office/officeart/2016/7/layout/BasicLinearProcessNumbered"/>
    <dgm:cxn modelId="{C7D1FB24-E485-FE47-B821-79C0E6E9E3E7}" type="presParOf" srcId="{B0E87791-3E60-1943-B2AC-F6924C74314E}" destId="{CB7E74EC-15A4-6B4E-9E53-629F640695C7}" srcOrd="2" destOrd="0" presId="urn:microsoft.com/office/officeart/2016/7/layout/BasicLinearProcessNumbered"/>
    <dgm:cxn modelId="{F32F05D5-E91B-4C4B-BB1F-EDA33F17C42E}" type="presParOf" srcId="{B0E87791-3E60-1943-B2AC-F6924C74314E}" destId="{E6391D96-C326-8844-B877-7F946B49EFA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70CF1-01DE-4288-A9CB-F7BB1AA155D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5D33AEB-DF0A-458C-9534-D13E12A3071D}">
      <dgm:prSet/>
      <dgm:spPr/>
      <dgm:t>
        <a:bodyPr/>
        <a:lstStyle/>
        <a:p>
          <a:r>
            <a:rPr lang="cs-CZ" baseline="0"/>
            <a:t>voda – symbolizuje očistnou moc, pramenitá voda je symbolem života</a:t>
          </a:r>
          <a:endParaRPr lang="en-US"/>
        </a:p>
      </dgm:t>
    </dgm:pt>
    <dgm:pt modelId="{68DBBB64-6371-4B03-A873-825710252909}" type="parTrans" cxnId="{A1E58652-7059-4381-BC7C-EBB50E1D73DD}">
      <dgm:prSet/>
      <dgm:spPr/>
      <dgm:t>
        <a:bodyPr/>
        <a:lstStyle/>
        <a:p>
          <a:endParaRPr lang="en-US"/>
        </a:p>
      </dgm:t>
    </dgm:pt>
    <dgm:pt modelId="{71C2291D-C3BE-4F05-AB71-AB431BCD407D}" type="sibTrans" cxnId="{A1E58652-7059-4381-BC7C-EBB50E1D73DD}">
      <dgm:prSet/>
      <dgm:spPr/>
      <dgm:t>
        <a:bodyPr/>
        <a:lstStyle/>
        <a:p>
          <a:endParaRPr lang="en-US"/>
        </a:p>
      </dgm:t>
    </dgm:pt>
    <dgm:pt modelId="{46E585CE-08EA-4DA8-8259-84B936C07B7A}">
      <dgm:prSet/>
      <dgm:spPr/>
      <dgm:t>
        <a:bodyPr/>
        <a:lstStyle/>
        <a:p>
          <a:r>
            <a:rPr lang="cs-CZ" baseline="0"/>
            <a:t>pomazání olejem – symbolizuje sílu v zápasech v průběhu života, v zápasech s duchem zla</a:t>
          </a:r>
          <a:endParaRPr lang="en-US"/>
        </a:p>
      </dgm:t>
    </dgm:pt>
    <dgm:pt modelId="{41DD5156-A9FB-4CF1-8C9F-248A4E129B85}" type="parTrans" cxnId="{0F44C500-A042-427D-BDFF-62C438186F3D}">
      <dgm:prSet/>
      <dgm:spPr/>
      <dgm:t>
        <a:bodyPr/>
        <a:lstStyle/>
        <a:p>
          <a:endParaRPr lang="en-US"/>
        </a:p>
      </dgm:t>
    </dgm:pt>
    <dgm:pt modelId="{E0C32D32-CB6A-46A6-81D4-01EACEE4F4C8}" type="sibTrans" cxnId="{0F44C500-A042-427D-BDFF-62C438186F3D}">
      <dgm:prSet/>
      <dgm:spPr/>
      <dgm:t>
        <a:bodyPr/>
        <a:lstStyle/>
        <a:p>
          <a:endParaRPr lang="en-US"/>
        </a:p>
      </dgm:t>
    </dgm:pt>
    <dgm:pt modelId="{8EE6A770-7F7A-4FED-A514-7E1C0E3FD604}">
      <dgm:prSet/>
      <dgm:spPr/>
      <dgm:t>
        <a:bodyPr/>
        <a:lstStyle/>
        <a:p>
          <a:r>
            <a:rPr lang="cs-CZ" baseline="0"/>
            <a:t>křestní rouška – bílá rouška má symbolizovat tělo Krista a narození nového života – barva musí být bílá jako výraz čistoty</a:t>
          </a:r>
          <a:endParaRPr lang="en-US"/>
        </a:p>
      </dgm:t>
    </dgm:pt>
    <dgm:pt modelId="{34C911D3-0FA9-4558-8897-C08D1D20BB84}" type="parTrans" cxnId="{44AF1EE9-159C-4202-BBB0-B3577846A617}">
      <dgm:prSet/>
      <dgm:spPr/>
      <dgm:t>
        <a:bodyPr/>
        <a:lstStyle/>
        <a:p>
          <a:endParaRPr lang="en-US"/>
        </a:p>
      </dgm:t>
    </dgm:pt>
    <dgm:pt modelId="{F82CFB23-7548-4A68-ACC0-30ADD8053CDD}" type="sibTrans" cxnId="{44AF1EE9-159C-4202-BBB0-B3577846A617}">
      <dgm:prSet/>
      <dgm:spPr/>
      <dgm:t>
        <a:bodyPr/>
        <a:lstStyle/>
        <a:p>
          <a:endParaRPr lang="en-US"/>
        </a:p>
      </dgm:t>
    </dgm:pt>
    <dgm:pt modelId="{76846D9F-D8C0-46C0-85BA-F53A5259D0C2}">
      <dgm:prSet/>
      <dgm:spPr/>
      <dgm:t>
        <a:bodyPr/>
        <a:lstStyle/>
        <a:p>
          <a:r>
            <a:rPr lang="cs-CZ" baseline="0"/>
            <a:t>křestní svíce – symbolizuje rozhoření Kristova života – vzplanutí života ve víře</a:t>
          </a:r>
          <a:endParaRPr lang="en-US"/>
        </a:p>
      </dgm:t>
    </dgm:pt>
    <dgm:pt modelId="{3649FB6F-044C-4512-B6E3-07539DC93639}" type="parTrans" cxnId="{852E38DE-8F7D-4B88-8756-F75316FA044D}">
      <dgm:prSet/>
      <dgm:spPr/>
      <dgm:t>
        <a:bodyPr/>
        <a:lstStyle/>
        <a:p>
          <a:endParaRPr lang="en-US"/>
        </a:p>
      </dgm:t>
    </dgm:pt>
    <dgm:pt modelId="{BC913B3E-28E9-4770-928C-098BDFC9DAC4}" type="sibTrans" cxnId="{852E38DE-8F7D-4B88-8756-F75316FA044D}">
      <dgm:prSet/>
      <dgm:spPr/>
      <dgm:t>
        <a:bodyPr/>
        <a:lstStyle/>
        <a:p>
          <a:endParaRPr lang="en-US"/>
        </a:p>
      </dgm:t>
    </dgm:pt>
    <dgm:pt modelId="{420996D9-AB40-4059-8743-4BB9B48C0846}">
      <dgm:prSet/>
      <dgm:spPr/>
      <dgm:t>
        <a:bodyPr/>
        <a:lstStyle/>
        <a:p>
          <a:r>
            <a:rPr lang="cs-CZ" baseline="0"/>
            <a:t>k závěru obřadu je dítěti uděleno nové jméno, pronesena modlitba a uděleno požehnání</a:t>
          </a:r>
          <a:endParaRPr lang="en-US"/>
        </a:p>
      </dgm:t>
    </dgm:pt>
    <dgm:pt modelId="{D03EFC76-A103-463E-B420-7D787C4BC865}" type="parTrans" cxnId="{91DDCB2F-9940-4860-A572-8EE76F12CCC5}">
      <dgm:prSet/>
      <dgm:spPr/>
      <dgm:t>
        <a:bodyPr/>
        <a:lstStyle/>
        <a:p>
          <a:endParaRPr lang="en-US"/>
        </a:p>
      </dgm:t>
    </dgm:pt>
    <dgm:pt modelId="{B990898F-5899-46F3-95C7-23C794DC3831}" type="sibTrans" cxnId="{91DDCB2F-9940-4860-A572-8EE76F12CCC5}">
      <dgm:prSet/>
      <dgm:spPr/>
      <dgm:t>
        <a:bodyPr/>
        <a:lstStyle/>
        <a:p>
          <a:endParaRPr lang="en-US"/>
        </a:p>
      </dgm:t>
    </dgm:pt>
    <dgm:pt modelId="{E85B3310-F3D2-B646-9C42-CE8D2BAF1C48}" type="pres">
      <dgm:prSet presAssocID="{43A70CF1-01DE-4288-A9CB-F7BB1AA155D1}" presName="linear" presStyleCnt="0">
        <dgm:presLayoutVars>
          <dgm:animLvl val="lvl"/>
          <dgm:resizeHandles val="exact"/>
        </dgm:presLayoutVars>
      </dgm:prSet>
      <dgm:spPr/>
    </dgm:pt>
    <dgm:pt modelId="{A71CE942-E6D7-EA4A-9838-DC3A6C1979FE}" type="pres">
      <dgm:prSet presAssocID="{35D33AEB-DF0A-458C-9534-D13E12A307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9C5096-F942-0042-81C1-05C5F40BA081}" type="pres">
      <dgm:prSet presAssocID="{71C2291D-C3BE-4F05-AB71-AB431BCD407D}" presName="spacer" presStyleCnt="0"/>
      <dgm:spPr/>
    </dgm:pt>
    <dgm:pt modelId="{746AD27F-290B-4D4B-8409-B4ABD6932075}" type="pres">
      <dgm:prSet presAssocID="{46E585CE-08EA-4DA8-8259-84B936C07B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E3F27C-4BC9-7242-9AD2-C5389E789160}" type="pres">
      <dgm:prSet presAssocID="{E0C32D32-CB6A-46A6-81D4-01EACEE4F4C8}" presName="spacer" presStyleCnt="0"/>
      <dgm:spPr/>
    </dgm:pt>
    <dgm:pt modelId="{F3929835-9781-A245-805D-6A89EED3BD63}" type="pres">
      <dgm:prSet presAssocID="{8EE6A770-7F7A-4FED-A514-7E1C0E3FD6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C7C4B1-D603-5448-826E-BEC3EEA1D85A}" type="pres">
      <dgm:prSet presAssocID="{F82CFB23-7548-4A68-ACC0-30ADD8053CDD}" presName="spacer" presStyleCnt="0"/>
      <dgm:spPr/>
    </dgm:pt>
    <dgm:pt modelId="{D1898CA3-17FE-D74D-AC14-77BB2CCA9012}" type="pres">
      <dgm:prSet presAssocID="{76846D9F-D8C0-46C0-85BA-F53A5259D0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C65C64-5196-8845-8A46-8341C8F6F577}" type="pres">
      <dgm:prSet presAssocID="{BC913B3E-28E9-4770-928C-098BDFC9DAC4}" presName="spacer" presStyleCnt="0"/>
      <dgm:spPr/>
    </dgm:pt>
    <dgm:pt modelId="{B9B13802-3A86-7B4D-B230-D160CB7EE8E1}" type="pres">
      <dgm:prSet presAssocID="{420996D9-AB40-4059-8743-4BB9B48C08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44C500-A042-427D-BDFF-62C438186F3D}" srcId="{43A70CF1-01DE-4288-A9CB-F7BB1AA155D1}" destId="{46E585CE-08EA-4DA8-8259-84B936C07B7A}" srcOrd="1" destOrd="0" parTransId="{41DD5156-A9FB-4CF1-8C9F-248A4E129B85}" sibTransId="{E0C32D32-CB6A-46A6-81D4-01EACEE4F4C8}"/>
    <dgm:cxn modelId="{5603FF02-A504-A84C-A6D5-29EEC7D2C133}" type="presOf" srcId="{420996D9-AB40-4059-8743-4BB9B48C0846}" destId="{B9B13802-3A86-7B4D-B230-D160CB7EE8E1}" srcOrd="0" destOrd="0" presId="urn:microsoft.com/office/officeart/2005/8/layout/vList2"/>
    <dgm:cxn modelId="{7729701A-27E2-1A46-8528-773140354BC0}" type="presOf" srcId="{43A70CF1-01DE-4288-A9CB-F7BB1AA155D1}" destId="{E85B3310-F3D2-B646-9C42-CE8D2BAF1C48}" srcOrd="0" destOrd="0" presId="urn:microsoft.com/office/officeart/2005/8/layout/vList2"/>
    <dgm:cxn modelId="{1F8B0825-B7F1-2E4E-8B3E-94409CC40E45}" type="presOf" srcId="{46E585CE-08EA-4DA8-8259-84B936C07B7A}" destId="{746AD27F-290B-4D4B-8409-B4ABD6932075}" srcOrd="0" destOrd="0" presId="urn:microsoft.com/office/officeart/2005/8/layout/vList2"/>
    <dgm:cxn modelId="{88919529-70B0-FC49-9873-1723B29FE21C}" type="presOf" srcId="{8EE6A770-7F7A-4FED-A514-7E1C0E3FD604}" destId="{F3929835-9781-A245-805D-6A89EED3BD63}" srcOrd="0" destOrd="0" presId="urn:microsoft.com/office/officeart/2005/8/layout/vList2"/>
    <dgm:cxn modelId="{91DDCB2F-9940-4860-A572-8EE76F12CCC5}" srcId="{43A70CF1-01DE-4288-A9CB-F7BB1AA155D1}" destId="{420996D9-AB40-4059-8743-4BB9B48C0846}" srcOrd="4" destOrd="0" parTransId="{D03EFC76-A103-463E-B420-7D787C4BC865}" sibTransId="{B990898F-5899-46F3-95C7-23C794DC3831}"/>
    <dgm:cxn modelId="{A1E58652-7059-4381-BC7C-EBB50E1D73DD}" srcId="{43A70CF1-01DE-4288-A9CB-F7BB1AA155D1}" destId="{35D33AEB-DF0A-458C-9534-D13E12A3071D}" srcOrd="0" destOrd="0" parTransId="{68DBBB64-6371-4B03-A873-825710252909}" sibTransId="{71C2291D-C3BE-4F05-AB71-AB431BCD407D}"/>
    <dgm:cxn modelId="{BC0D8154-E0B4-104E-95F2-0A39B0596917}" type="presOf" srcId="{35D33AEB-DF0A-458C-9534-D13E12A3071D}" destId="{A71CE942-E6D7-EA4A-9838-DC3A6C1979FE}" srcOrd="0" destOrd="0" presId="urn:microsoft.com/office/officeart/2005/8/layout/vList2"/>
    <dgm:cxn modelId="{3C9C9D73-D491-384C-9FF9-2912C07D9592}" type="presOf" srcId="{76846D9F-D8C0-46C0-85BA-F53A5259D0C2}" destId="{D1898CA3-17FE-D74D-AC14-77BB2CCA9012}" srcOrd="0" destOrd="0" presId="urn:microsoft.com/office/officeart/2005/8/layout/vList2"/>
    <dgm:cxn modelId="{852E38DE-8F7D-4B88-8756-F75316FA044D}" srcId="{43A70CF1-01DE-4288-A9CB-F7BB1AA155D1}" destId="{76846D9F-D8C0-46C0-85BA-F53A5259D0C2}" srcOrd="3" destOrd="0" parTransId="{3649FB6F-044C-4512-B6E3-07539DC93639}" sibTransId="{BC913B3E-28E9-4770-928C-098BDFC9DAC4}"/>
    <dgm:cxn modelId="{44AF1EE9-159C-4202-BBB0-B3577846A617}" srcId="{43A70CF1-01DE-4288-A9CB-F7BB1AA155D1}" destId="{8EE6A770-7F7A-4FED-A514-7E1C0E3FD604}" srcOrd="2" destOrd="0" parTransId="{34C911D3-0FA9-4558-8897-C08D1D20BB84}" sibTransId="{F82CFB23-7548-4A68-ACC0-30ADD8053CDD}"/>
    <dgm:cxn modelId="{F9EC5DC6-F7F1-9A45-9460-F437062B0141}" type="presParOf" srcId="{E85B3310-F3D2-B646-9C42-CE8D2BAF1C48}" destId="{A71CE942-E6D7-EA4A-9838-DC3A6C1979FE}" srcOrd="0" destOrd="0" presId="urn:microsoft.com/office/officeart/2005/8/layout/vList2"/>
    <dgm:cxn modelId="{C7386FDF-5FDA-744F-AC21-9E7D18E90651}" type="presParOf" srcId="{E85B3310-F3D2-B646-9C42-CE8D2BAF1C48}" destId="{1C9C5096-F942-0042-81C1-05C5F40BA081}" srcOrd="1" destOrd="0" presId="urn:microsoft.com/office/officeart/2005/8/layout/vList2"/>
    <dgm:cxn modelId="{8C2C0E3D-B2A3-4F4E-AE20-97A785A0D4E1}" type="presParOf" srcId="{E85B3310-F3D2-B646-9C42-CE8D2BAF1C48}" destId="{746AD27F-290B-4D4B-8409-B4ABD6932075}" srcOrd="2" destOrd="0" presId="urn:microsoft.com/office/officeart/2005/8/layout/vList2"/>
    <dgm:cxn modelId="{DE9AC52A-4D49-3742-94A6-2555BB683265}" type="presParOf" srcId="{E85B3310-F3D2-B646-9C42-CE8D2BAF1C48}" destId="{88E3F27C-4BC9-7242-9AD2-C5389E789160}" srcOrd="3" destOrd="0" presId="urn:microsoft.com/office/officeart/2005/8/layout/vList2"/>
    <dgm:cxn modelId="{915A0945-B537-CD40-9A55-96189F4C772A}" type="presParOf" srcId="{E85B3310-F3D2-B646-9C42-CE8D2BAF1C48}" destId="{F3929835-9781-A245-805D-6A89EED3BD63}" srcOrd="4" destOrd="0" presId="urn:microsoft.com/office/officeart/2005/8/layout/vList2"/>
    <dgm:cxn modelId="{68CD0EDB-C91D-C941-8369-55FC87D8C04C}" type="presParOf" srcId="{E85B3310-F3D2-B646-9C42-CE8D2BAF1C48}" destId="{E7C7C4B1-D603-5448-826E-BEC3EEA1D85A}" srcOrd="5" destOrd="0" presId="urn:microsoft.com/office/officeart/2005/8/layout/vList2"/>
    <dgm:cxn modelId="{0D26FF41-77E9-E24A-B381-130A69C6F0CE}" type="presParOf" srcId="{E85B3310-F3D2-B646-9C42-CE8D2BAF1C48}" destId="{D1898CA3-17FE-D74D-AC14-77BB2CCA9012}" srcOrd="6" destOrd="0" presId="urn:microsoft.com/office/officeart/2005/8/layout/vList2"/>
    <dgm:cxn modelId="{B21C560F-3D07-044F-8C1E-F59D787AA428}" type="presParOf" srcId="{E85B3310-F3D2-B646-9C42-CE8D2BAF1C48}" destId="{72C65C64-5196-8845-8A46-8341C8F6F577}" srcOrd="7" destOrd="0" presId="urn:microsoft.com/office/officeart/2005/8/layout/vList2"/>
    <dgm:cxn modelId="{853E4C26-453F-7645-ADC8-771650A35797}" type="presParOf" srcId="{E85B3310-F3D2-B646-9C42-CE8D2BAF1C48}" destId="{B9B13802-3A86-7B4D-B230-D160CB7EE8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AA7EB-246C-8544-9FBD-F2249640AEC8}">
      <dsp:nvSpPr>
        <dsp:cNvPr id="0" name=""/>
        <dsp:cNvSpPr/>
      </dsp:nvSpPr>
      <dsp:spPr>
        <a:xfrm>
          <a:off x="0" y="68460"/>
          <a:ext cx="3065859" cy="42922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26" tIns="330200" rIns="23902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mimo klasický křest se vykonávají ještě dva druhy křtu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baseline="0" dirty="0">
            <a:latin typeface="Times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křest touhy a křest krví</a:t>
          </a:r>
          <a:endParaRPr lang="en-US" sz="2000" kern="1200" dirty="0">
            <a:latin typeface="Times" pitchFamily="2" charset="0"/>
          </a:endParaRPr>
        </a:p>
      </dsp:txBody>
      <dsp:txXfrm>
        <a:off x="0" y="1699498"/>
        <a:ext cx="3065859" cy="2575321"/>
      </dsp:txXfrm>
    </dsp:sp>
    <dsp:sp modelId="{2831D988-4C4F-0047-9E72-3C0AB465C04E}">
      <dsp:nvSpPr>
        <dsp:cNvPr id="0" name=""/>
        <dsp:cNvSpPr/>
      </dsp:nvSpPr>
      <dsp:spPr>
        <a:xfrm>
          <a:off x="889099" y="497681"/>
          <a:ext cx="1287660" cy="1287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1" tIns="12700" rIns="10039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77672" y="686254"/>
        <a:ext cx="910514" cy="910514"/>
      </dsp:txXfrm>
    </dsp:sp>
    <dsp:sp modelId="{B016B11C-69B6-894F-AAF9-1764DFAE2A2E}">
      <dsp:nvSpPr>
        <dsp:cNvPr id="0" name=""/>
        <dsp:cNvSpPr/>
      </dsp:nvSpPr>
      <dsp:spPr>
        <a:xfrm>
          <a:off x="0" y="4360592"/>
          <a:ext cx="306585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53F19-694D-3D4B-9B17-1801FEC31B88}">
      <dsp:nvSpPr>
        <dsp:cNvPr id="0" name=""/>
        <dsp:cNvSpPr/>
      </dsp:nvSpPr>
      <dsp:spPr>
        <a:xfrm>
          <a:off x="3372445" y="68460"/>
          <a:ext cx="3065859" cy="42922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26" tIns="330200" rIns="23902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křest touhy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- u katechumenů, kteří umírají a křest jim nebyl řádně udělen </a:t>
          </a:r>
          <a:r>
            <a:rPr lang="cs-CZ" sz="2000" kern="1200" baseline="0" dirty="0">
              <a:latin typeface="Times" pitchFamily="2" charset="0"/>
              <a:sym typeface="Wingdings" panose="05000000000000000000" pitchFamily="2" charset="2"/>
            </a:rPr>
            <a:t></a:t>
          </a:r>
          <a:r>
            <a:rPr lang="cs-CZ" sz="2000" kern="1200" baseline="0" dirty="0">
              <a:latin typeface="Times" pitchFamily="2" charset="0"/>
            </a:rPr>
            <a:t> jsou pokřtěni svou touhou po křtu a svou vírou</a:t>
          </a:r>
          <a:endParaRPr lang="en-US" sz="2000" kern="1200" dirty="0">
            <a:latin typeface="Times" pitchFamily="2" charset="0"/>
          </a:endParaRPr>
        </a:p>
      </dsp:txBody>
      <dsp:txXfrm>
        <a:off x="3372445" y="1699498"/>
        <a:ext cx="3065859" cy="2575321"/>
      </dsp:txXfrm>
    </dsp:sp>
    <dsp:sp modelId="{37BECCFA-3641-0646-A032-B9A5AE9B48C6}">
      <dsp:nvSpPr>
        <dsp:cNvPr id="0" name=""/>
        <dsp:cNvSpPr/>
      </dsp:nvSpPr>
      <dsp:spPr>
        <a:xfrm>
          <a:off x="4261544" y="497681"/>
          <a:ext cx="1287660" cy="12876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1" tIns="12700" rIns="10039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450117" y="686254"/>
        <a:ext cx="910514" cy="910514"/>
      </dsp:txXfrm>
    </dsp:sp>
    <dsp:sp modelId="{DF7717EB-5E2F-ED43-8C68-28B23209D336}">
      <dsp:nvSpPr>
        <dsp:cNvPr id="0" name=""/>
        <dsp:cNvSpPr/>
      </dsp:nvSpPr>
      <dsp:spPr>
        <a:xfrm>
          <a:off x="3372445" y="4360592"/>
          <a:ext cx="306585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6A8F1-36A7-4C4B-A60C-A1320B43A911}">
      <dsp:nvSpPr>
        <dsp:cNvPr id="0" name=""/>
        <dsp:cNvSpPr/>
      </dsp:nvSpPr>
      <dsp:spPr>
        <a:xfrm>
          <a:off x="6744890" y="68460"/>
          <a:ext cx="3065859" cy="42922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26" tIns="330200" rIns="23902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křest krví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baseline="0" dirty="0">
              <a:latin typeface="Times" pitchFamily="2" charset="0"/>
            </a:rPr>
            <a:t>- ti, kteří nebyli pokřtěni, ale byli např. zabiti v boji nebo se pro něco obětovali</a:t>
          </a:r>
          <a:endParaRPr lang="en-US" sz="2000" kern="1200" dirty="0">
            <a:latin typeface="Times" pitchFamily="2" charset="0"/>
          </a:endParaRPr>
        </a:p>
      </dsp:txBody>
      <dsp:txXfrm>
        <a:off x="6744890" y="1699498"/>
        <a:ext cx="3065859" cy="2575321"/>
      </dsp:txXfrm>
    </dsp:sp>
    <dsp:sp modelId="{7EA6AA59-50BC-8349-A324-C3152611607A}">
      <dsp:nvSpPr>
        <dsp:cNvPr id="0" name=""/>
        <dsp:cNvSpPr/>
      </dsp:nvSpPr>
      <dsp:spPr>
        <a:xfrm>
          <a:off x="7633989" y="497681"/>
          <a:ext cx="1287660" cy="12876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1" tIns="12700" rIns="10039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822562" y="686254"/>
        <a:ext cx="910514" cy="910514"/>
      </dsp:txXfrm>
    </dsp:sp>
    <dsp:sp modelId="{CB7E74EC-15A4-6B4E-9E53-629F640695C7}">
      <dsp:nvSpPr>
        <dsp:cNvPr id="0" name=""/>
        <dsp:cNvSpPr/>
      </dsp:nvSpPr>
      <dsp:spPr>
        <a:xfrm>
          <a:off x="6744890" y="4360592"/>
          <a:ext cx="306585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CE942-E6D7-EA4A-9838-DC3A6C1979FE}">
      <dsp:nvSpPr>
        <dsp:cNvPr id="0" name=""/>
        <dsp:cNvSpPr/>
      </dsp:nvSpPr>
      <dsp:spPr>
        <a:xfrm>
          <a:off x="0" y="92750"/>
          <a:ext cx="10064998" cy="701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voda – symbolizuje očistnou moc, pramenitá voda je symbolem života</a:t>
          </a:r>
          <a:endParaRPr lang="en-US" sz="1800" kern="1200"/>
        </a:p>
      </dsp:txBody>
      <dsp:txXfrm>
        <a:off x="34247" y="126997"/>
        <a:ext cx="9996504" cy="633067"/>
      </dsp:txXfrm>
    </dsp:sp>
    <dsp:sp modelId="{746AD27F-290B-4D4B-8409-B4ABD6932075}">
      <dsp:nvSpPr>
        <dsp:cNvPr id="0" name=""/>
        <dsp:cNvSpPr/>
      </dsp:nvSpPr>
      <dsp:spPr>
        <a:xfrm>
          <a:off x="0" y="846151"/>
          <a:ext cx="10064998" cy="701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pomazání olejem – symbolizuje sílu v zápasech v průběhu života, v zápasech s duchem zla</a:t>
          </a:r>
          <a:endParaRPr lang="en-US" sz="1800" kern="1200"/>
        </a:p>
      </dsp:txBody>
      <dsp:txXfrm>
        <a:off x="34247" y="880398"/>
        <a:ext cx="9996504" cy="633067"/>
      </dsp:txXfrm>
    </dsp:sp>
    <dsp:sp modelId="{F3929835-9781-A245-805D-6A89EED3BD63}">
      <dsp:nvSpPr>
        <dsp:cNvPr id="0" name=""/>
        <dsp:cNvSpPr/>
      </dsp:nvSpPr>
      <dsp:spPr>
        <a:xfrm>
          <a:off x="0" y="1599552"/>
          <a:ext cx="10064998" cy="701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křestní rouška – bílá rouška má symbolizovat tělo Krista a narození nového života – barva musí být bílá jako výraz čistoty</a:t>
          </a:r>
          <a:endParaRPr lang="en-US" sz="1800" kern="1200"/>
        </a:p>
      </dsp:txBody>
      <dsp:txXfrm>
        <a:off x="34247" y="1633799"/>
        <a:ext cx="9996504" cy="633067"/>
      </dsp:txXfrm>
    </dsp:sp>
    <dsp:sp modelId="{D1898CA3-17FE-D74D-AC14-77BB2CCA9012}">
      <dsp:nvSpPr>
        <dsp:cNvPr id="0" name=""/>
        <dsp:cNvSpPr/>
      </dsp:nvSpPr>
      <dsp:spPr>
        <a:xfrm>
          <a:off x="0" y="2352954"/>
          <a:ext cx="10064998" cy="701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křestní svíce – symbolizuje rozhoření Kristova života – vzplanutí života ve víře</a:t>
          </a:r>
          <a:endParaRPr lang="en-US" sz="1800" kern="1200"/>
        </a:p>
      </dsp:txBody>
      <dsp:txXfrm>
        <a:off x="34247" y="2387201"/>
        <a:ext cx="9996504" cy="633067"/>
      </dsp:txXfrm>
    </dsp:sp>
    <dsp:sp modelId="{B9B13802-3A86-7B4D-B230-D160CB7EE8E1}">
      <dsp:nvSpPr>
        <dsp:cNvPr id="0" name=""/>
        <dsp:cNvSpPr/>
      </dsp:nvSpPr>
      <dsp:spPr>
        <a:xfrm>
          <a:off x="0" y="3106355"/>
          <a:ext cx="10064998" cy="701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baseline="0"/>
            <a:t>k závěru obřadu je dítěti uděleno nové jméno, pronesena modlitba a uděleno požehnání</a:t>
          </a:r>
          <a:endParaRPr lang="en-US" sz="1800" kern="1200"/>
        </a:p>
      </dsp:txBody>
      <dsp:txXfrm>
        <a:off x="34247" y="3140602"/>
        <a:ext cx="9996504" cy="63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3:42:4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008D-F2A0-1740-908D-6C24B0992F66}" type="datetimeFigureOut">
              <a:rPr lang="cs-CZ" smtClean="0"/>
              <a:t>02.11.21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92237-65F3-9C48-A3D8-1BAA9BE87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65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92237-65F3-9C48-A3D8-1BAA9BE872A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65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64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6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1,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9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29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1,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02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75" r:id="rId7"/>
    <p:sldLayoutId id="2147483676" r:id="rId8"/>
    <p:sldLayoutId id="2147483677" r:id="rId9"/>
    <p:sldLayoutId id="2147483678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x1BmE0dds" TargetMode="External"/><Relationship Id="rId2" Type="http://schemas.openxmlformats.org/officeDocument/2006/relationships/hyperlink" Target="https://www.youtube.com/watch?v=RvlhodaPZW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a.cz/texty/otazky-a-odpovedi/nouzovy-krest" TargetMode="External"/><Relationship Id="rId2" Type="http://schemas.openxmlformats.org/officeDocument/2006/relationships/hyperlink" Target="https://www.fanedakonice.cz/svatosti/kres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9AEBDDA-FD52-4A97-9A7D-E6FC26C78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ptism | St Benedict&amp;#39;s Parish | Child Of God">
            <a:extLst>
              <a:ext uri="{FF2B5EF4-FFF2-40B4-BE49-F238E27FC236}">
                <a16:creationId xmlns:a16="http://schemas.microsoft.com/office/drawing/2014/main" id="{4CBD83E6-2363-C34A-B78B-16BE5411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20"/>
          <a:stretch/>
        </p:blipFill>
        <p:spPr bwMode="auto">
          <a:xfrm>
            <a:off x="-1" y="10"/>
            <a:ext cx="1220152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E9D09E0E-987C-4246-9B74-6910B801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-27912"/>
            <a:ext cx="11160425" cy="2171208"/>
          </a:xfrm>
          <a:custGeom>
            <a:avLst/>
            <a:gdLst>
              <a:gd name="connsiteX0" fmla="*/ 0 w 11160425"/>
              <a:gd name="connsiteY0" fmla="*/ 0 h 2171208"/>
              <a:gd name="connsiteX1" fmla="*/ 11160425 w 11160425"/>
              <a:gd name="connsiteY1" fmla="*/ 0 h 2171208"/>
              <a:gd name="connsiteX2" fmla="*/ 11159734 w 11160425"/>
              <a:gd name="connsiteY2" fmla="*/ 479 h 2171208"/>
              <a:gd name="connsiteX3" fmla="*/ 11121828 w 11160425"/>
              <a:gd name="connsiteY3" fmla="*/ 34789 h 2171208"/>
              <a:gd name="connsiteX4" fmla="*/ 11017543 w 11160425"/>
              <a:gd name="connsiteY4" fmla="*/ 66582 h 2171208"/>
              <a:gd name="connsiteX5" fmla="*/ 10922865 w 11160425"/>
              <a:gd name="connsiteY5" fmla="*/ 74271 h 2171208"/>
              <a:gd name="connsiteX6" fmla="*/ 10870004 w 11160425"/>
              <a:gd name="connsiteY6" fmla="*/ 100959 h 2171208"/>
              <a:gd name="connsiteX7" fmla="*/ 10752266 w 11160425"/>
              <a:gd name="connsiteY7" fmla="*/ 138250 h 2171208"/>
              <a:gd name="connsiteX8" fmla="*/ 10673821 w 11160425"/>
              <a:gd name="connsiteY8" fmla="*/ 127209 h 2171208"/>
              <a:gd name="connsiteX9" fmla="*/ 10583628 w 11160425"/>
              <a:gd name="connsiteY9" fmla="*/ 190850 h 2171208"/>
              <a:gd name="connsiteX10" fmla="*/ 10455531 w 11160425"/>
              <a:gd name="connsiteY10" fmla="*/ 205196 h 2171208"/>
              <a:gd name="connsiteX11" fmla="*/ 10372214 w 11160425"/>
              <a:gd name="connsiteY11" fmla="*/ 226573 h 2171208"/>
              <a:gd name="connsiteX12" fmla="*/ 10185130 w 11160425"/>
              <a:gd name="connsiteY12" fmla="*/ 277903 h 2171208"/>
              <a:gd name="connsiteX13" fmla="*/ 10006577 w 11160425"/>
              <a:gd name="connsiteY13" fmla="*/ 328627 h 2171208"/>
              <a:gd name="connsiteX14" fmla="*/ 9908235 w 11160425"/>
              <a:gd name="connsiteY14" fmla="*/ 356638 h 2171208"/>
              <a:gd name="connsiteX15" fmla="*/ 9749477 w 11160425"/>
              <a:gd name="connsiteY15" fmla="*/ 412155 h 2171208"/>
              <a:gd name="connsiteX16" fmla="*/ 9703003 w 11160425"/>
              <a:gd name="connsiteY16" fmla="*/ 421886 h 2171208"/>
              <a:gd name="connsiteX17" fmla="*/ 9675483 w 11160425"/>
              <a:gd name="connsiteY17" fmla="*/ 429342 h 2171208"/>
              <a:gd name="connsiteX18" fmla="*/ 9620036 w 11160425"/>
              <a:gd name="connsiteY18" fmla="*/ 464774 h 2171208"/>
              <a:gd name="connsiteX19" fmla="*/ 9452920 w 11160425"/>
              <a:gd name="connsiteY19" fmla="*/ 513588 h 2171208"/>
              <a:gd name="connsiteX20" fmla="*/ 9339758 w 11160425"/>
              <a:gd name="connsiteY20" fmla="*/ 538315 h 2171208"/>
              <a:gd name="connsiteX21" fmla="*/ 9162197 w 11160425"/>
              <a:gd name="connsiteY21" fmla="*/ 584298 h 2171208"/>
              <a:gd name="connsiteX22" fmla="*/ 9041656 w 11160425"/>
              <a:gd name="connsiteY22" fmla="*/ 615184 h 2171208"/>
              <a:gd name="connsiteX23" fmla="*/ 8933630 w 11160425"/>
              <a:gd name="connsiteY23" fmla="*/ 658151 h 2171208"/>
              <a:gd name="connsiteX24" fmla="*/ 8890917 w 11160425"/>
              <a:gd name="connsiteY24" fmla="*/ 695005 h 2171208"/>
              <a:gd name="connsiteX25" fmla="*/ 8805835 w 11160425"/>
              <a:gd name="connsiteY25" fmla="*/ 775028 h 2171208"/>
              <a:gd name="connsiteX26" fmla="*/ 8796649 w 11160425"/>
              <a:gd name="connsiteY26" fmla="*/ 786216 h 2171208"/>
              <a:gd name="connsiteX27" fmla="*/ 8788653 w 11160425"/>
              <a:gd name="connsiteY27" fmla="*/ 782398 h 2171208"/>
              <a:gd name="connsiteX28" fmla="*/ 8769129 w 11160425"/>
              <a:gd name="connsiteY28" fmla="*/ 791648 h 2171208"/>
              <a:gd name="connsiteX29" fmla="*/ 8724049 w 11160425"/>
              <a:gd name="connsiteY29" fmla="*/ 780662 h 2171208"/>
              <a:gd name="connsiteX30" fmla="*/ 8687087 w 11160425"/>
              <a:gd name="connsiteY30" fmla="*/ 809641 h 2171208"/>
              <a:gd name="connsiteX31" fmla="*/ 8668059 w 11160425"/>
              <a:gd name="connsiteY31" fmla="*/ 830123 h 2171208"/>
              <a:gd name="connsiteX32" fmla="*/ 8646808 w 11160425"/>
              <a:gd name="connsiteY32" fmla="*/ 834415 h 2171208"/>
              <a:gd name="connsiteX33" fmla="*/ 8634346 w 11160425"/>
              <a:gd name="connsiteY33" fmla="*/ 848454 h 2171208"/>
              <a:gd name="connsiteX34" fmla="*/ 8612455 w 11160425"/>
              <a:gd name="connsiteY34" fmla="*/ 848442 h 2171208"/>
              <a:gd name="connsiteX35" fmla="*/ 8527938 w 11160425"/>
              <a:gd name="connsiteY35" fmla="*/ 879567 h 2171208"/>
              <a:gd name="connsiteX36" fmla="*/ 8511302 w 11160425"/>
              <a:gd name="connsiteY36" fmla="*/ 884414 h 2171208"/>
              <a:gd name="connsiteX37" fmla="*/ 8503670 w 11160425"/>
              <a:gd name="connsiteY37" fmla="*/ 893442 h 2171208"/>
              <a:gd name="connsiteX38" fmla="*/ 8480127 w 11160425"/>
              <a:gd name="connsiteY38" fmla="*/ 903942 h 2171208"/>
              <a:gd name="connsiteX39" fmla="*/ 8471039 w 11160425"/>
              <a:gd name="connsiteY39" fmla="*/ 901136 h 2171208"/>
              <a:gd name="connsiteX40" fmla="*/ 8470408 w 11160425"/>
              <a:gd name="connsiteY40" fmla="*/ 905572 h 2171208"/>
              <a:gd name="connsiteX41" fmla="*/ 8438518 w 11160425"/>
              <a:gd name="connsiteY41" fmla="*/ 923274 h 2171208"/>
              <a:gd name="connsiteX42" fmla="*/ 8369793 w 11160425"/>
              <a:gd name="connsiteY42" fmla="*/ 961709 h 2171208"/>
              <a:gd name="connsiteX43" fmla="*/ 8352510 w 11160425"/>
              <a:gd name="connsiteY43" fmla="*/ 971108 h 2171208"/>
              <a:gd name="connsiteX44" fmla="*/ 8336092 w 11160425"/>
              <a:gd name="connsiteY44" fmla="*/ 972364 h 2171208"/>
              <a:gd name="connsiteX45" fmla="*/ 8248439 w 11160425"/>
              <a:gd name="connsiteY45" fmla="*/ 994273 h 2171208"/>
              <a:gd name="connsiteX46" fmla="*/ 8226654 w 11160425"/>
              <a:gd name="connsiteY46" fmla="*/ 995152 h 2171208"/>
              <a:gd name="connsiteX47" fmla="*/ 8216356 w 11160425"/>
              <a:gd name="connsiteY47" fmla="*/ 990246 h 2171208"/>
              <a:gd name="connsiteX48" fmla="*/ 8184675 w 11160425"/>
              <a:gd name="connsiteY48" fmla="*/ 1009213 h 2171208"/>
              <a:gd name="connsiteX49" fmla="*/ 8133494 w 11160425"/>
              <a:gd name="connsiteY49" fmla="*/ 1027796 h 2171208"/>
              <a:gd name="connsiteX50" fmla="*/ 8109620 w 11160425"/>
              <a:gd name="connsiteY50" fmla="*/ 1038733 h 2171208"/>
              <a:gd name="connsiteX51" fmla="*/ 8088480 w 11160425"/>
              <a:gd name="connsiteY51" fmla="*/ 1038849 h 2171208"/>
              <a:gd name="connsiteX52" fmla="*/ 7972563 w 11160425"/>
              <a:gd name="connsiteY52" fmla="*/ 1059837 h 2171208"/>
              <a:gd name="connsiteX53" fmla="*/ 7944674 w 11160425"/>
              <a:gd name="connsiteY53" fmla="*/ 1058940 h 2171208"/>
              <a:gd name="connsiteX54" fmla="*/ 7929511 w 11160425"/>
              <a:gd name="connsiteY54" fmla="*/ 1049490 h 2171208"/>
              <a:gd name="connsiteX55" fmla="*/ 7920539 w 11160425"/>
              <a:gd name="connsiteY55" fmla="*/ 1055586 h 2171208"/>
              <a:gd name="connsiteX56" fmla="*/ 7850641 w 11160425"/>
              <a:gd name="connsiteY56" fmla="*/ 1069274 h 2171208"/>
              <a:gd name="connsiteX57" fmla="*/ 7805277 w 11160425"/>
              <a:gd name="connsiteY57" fmla="*/ 1079284 h 2171208"/>
              <a:gd name="connsiteX58" fmla="*/ 7721021 w 11160425"/>
              <a:gd name="connsiteY58" fmla="*/ 1107343 h 2171208"/>
              <a:gd name="connsiteX59" fmla="*/ 7670271 w 11160425"/>
              <a:gd name="connsiteY59" fmla="*/ 1118487 h 2171208"/>
              <a:gd name="connsiteX60" fmla="*/ 7639863 w 11160425"/>
              <a:gd name="connsiteY60" fmla="*/ 1124977 h 2171208"/>
              <a:gd name="connsiteX61" fmla="*/ 7562935 w 11160425"/>
              <a:gd name="connsiteY61" fmla="*/ 1155344 h 2171208"/>
              <a:gd name="connsiteX62" fmla="*/ 7445235 w 11160425"/>
              <a:gd name="connsiteY62" fmla="*/ 1237666 h 2171208"/>
              <a:gd name="connsiteX63" fmla="*/ 7406141 w 11160425"/>
              <a:gd name="connsiteY63" fmla="*/ 1253580 h 2171208"/>
              <a:gd name="connsiteX64" fmla="*/ 7398282 w 11160425"/>
              <a:gd name="connsiteY64" fmla="*/ 1251610 h 2171208"/>
              <a:gd name="connsiteX65" fmla="*/ 7352783 w 11160425"/>
              <a:gd name="connsiteY65" fmla="*/ 1290294 h 2171208"/>
              <a:gd name="connsiteX66" fmla="*/ 7268660 w 11160425"/>
              <a:gd name="connsiteY66" fmla="*/ 1313047 h 2171208"/>
              <a:gd name="connsiteX67" fmla="*/ 7202350 w 11160425"/>
              <a:gd name="connsiteY67" fmla="*/ 1324792 h 2171208"/>
              <a:gd name="connsiteX68" fmla="*/ 7166396 w 11160425"/>
              <a:gd name="connsiteY68" fmla="*/ 1333719 h 2171208"/>
              <a:gd name="connsiteX69" fmla="*/ 7138872 w 11160425"/>
              <a:gd name="connsiteY69" fmla="*/ 1337619 h 2171208"/>
              <a:gd name="connsiteX70" fmla="*/ 7076136 w 11160425"/>
              <a:gd name="connsiteY70" fmla="*/ 1361516 h 2171208"/>
              <a:gd name="connsiteX71" fmla="*/ 6975206 w 11160425"/>
              <a:gd name="connsiteY71" fmla="*/ 1406971 h 2171208"/>
              <a:gd name="connsiteX72" fmla="*/ 6953100 w 11160425"/>
              <a:gd name="connsiteY72" fmla="*/ 1415319 h 2171208"/>
              <a:gd name="connsiteX73" fmla="*/ 6931644 w 11160425"/>
              <a:gd name="connsiteY73" fmla="*/ 1417217 h 2171208"/>
              <a:gd name="connsiteX74" fmla="*/ 6924527 w 11160425"/>
              <a:gd name="connsiteY74" fmla="*/ 1413058 h 2171208"/>
              <a:gd name="connsiteX75" fmla="*/ 6911975 w 11160425"/>
              <a:gd name="connsiteY75" fmla="*/ 1416802 h 2171208"/>
              <a:gd name="connsiteX76" fmla="*/ 6908122 w 11160425"/>
              <a:gd name="connsiteY76" fmla="*/ 1416695 h 2171208"/>
              <a:gd name="connsiteX77" fmla="*/ 6886549 w 11160425"/>
              <a:gd name="connsiteY77" fmla="*/ 1417185 h 2171208"/>
              <a:gd name="connsiteX78" fmla="*/ 6853233 w 11160425"/>
              <a:gd name="connsiteY78" fmla="*/ 1445633 h 2171208"/>
              <a:gd name="connsiteX79" fmla="*/ 6801763 w 11160425"/>
              <a:gd name="connsiteY79" fmla="*/ 1458092 h 2171208"/>
              <a:gd name="connsiteX80" fmla="*/ 6573324 w 11160425"/>
              <a:gd name="connsiteY80" fmla="*/ 1508615 h 2171208"/>
              <a:gd name="connsiteX81" fmla="*/ 6512587 w 11160425"/>
              <a:gd name="connsiteY81" fmla="*/ 1580769 h 2171208"/>
              <a:gd name="connsiteX82" fmla="*/ 6412227 w 11160425"/>
              <a:gd name="connsiteY82" fmla="*/ 1635850 h 2171208"/>
              <a:gd name="connsiteX83" fmla="*/ 6271766 w 11160425"/>
              <a:gd name="connsiteY83" fmla="*/ 1685125 h 2171208"/>
              <a:gd name="connsiteX84" fmla="*/ 6265986 w 11160425"/>
              <a:gd name="connsiteY84" fmla="*/ 1697342 h 2171208"/>
              <a:gd name="connsiteX85" fmla="*/ 6255634 w 11160425"/>
              <a:gd name="connsiteY85" fmla="*/ 1706889 h 2171208"/>
              <a:gd name="connsiteX86" fmla="*/ 6253215 w 11160425"/>
              <a:gd name="connsiteY86" fmla="*/ 1706796 h 2171208"/>
              <a:gd name="connsiteX87" fmla="*/ 6237762 w 11160425"/>
              <a:gd name="connsiteY87" fmla="*/ 1714142 h 2171208"/>
              <a:gd name="connsiteX88" fmla="*/ 6236677 w 11160425"/>
              <a:gd name="connsiteY88" fmla="*/ 1718276 h 2171208"/>
              <a:gd name="connsiteX89" fmla="*/ 6226797 w 11160425"/>
              <a:gd name="connsiteY89" fmla="*/ 1724108 h 2171208"/>
              <a:gd name="connsiteX90" fmla="*/ 6209271 w 11160425"/>
              <a:gd name="connsiteY90" fmla="*/ 1737729 h 2171208"/>
              <a:gd name="connsiteX91" fmla="*/ 6204173 w 11160425"/>
              <a:gd name="connsiteY91" fmla="*/ 1738278 h 2171208"/>
              <a:gd name="connsiteX92" fmla="*/ 6174905 w 11160425"/>
              <a:gd name="connsiteY92" fmla="*/ 1755709 h 2171208"/>
              <a:gd name="connsiteX93" fmla="*/ 6173639 w 11160425"/>
              <a:gd name="connsiteY93" fmla="*/ 1755000 h 2171208"/>
              <a:gd name="connsiteX94" fmla="*/ 6161616 w 11160425"/>
              <a:gd name="connsiteY94" fmla="*/ 1755765 h 2171208"/>
              <a:gd name="connsiteX95" fmla="*/ 6140607 w 11160425"/>
              <a:gd name="connsiteY95" fmla="*/ 1759396 h 2171208"/>
              <a:gd name="connsiteX96" fmla="*/ 6081475 w 11160425"/>
              <a:gd name="connsiteY96" fmla="*/ 1756019 h 2171208"/>
              <a:gd name="connsiteX97" fmla="*/ 6050866 w 11160425"/>
              <a:gd name="connsiteY97" fmla="*/ 1774087 h 2171208"/>
              <a:gd name="connsiteX98" fmla="*/ 6044220 w 11160425"/>
              <a:gd name="connsiteY98" fmla="*/ 1777214 h 2171208"/>
              <a:gd name="connsiteX99" fmla="*/ 6043887 w 11160425"/>
              <a:gd name="connsiteY99" fmla="*/ 1777065 h 2171208"/>
              <a:gd name="connsiteX100" fmla="*/ 6036477 w 11160425"/>
              <a:gd name="connsiteY100" fmla="*/ 1779944 h 2171208"/>
              <a:gd name="connsiteX101" fmla="*/ 6032103 w 11160425"/>
              <a:gd name="connsiteY101" fmla="*/ 1782912 h 2171208"/>
              <a:gd name="connsiteX102" fmla="*/ 5998476 w 11160425"/>
              <a:gd name="connsiteY102" fmla="*/ 1768243 h 2171208"/>
              <a:gd name="connsiteX103" fmla="*/ 5955839 w 11160425"/>
              <a:gd name="connsiteY103" fmla="*/ 1778447 h 2171208"/>
              <a:gd name="connsiteX104" fmla="*/ 5855319 w 11160425"/>
              <a:gd name="connsiteY104" fmla="*/ 1791242 h 2171208"/>
              <a:gd name="connsiteX105" fmla="*/ 5756488 w 11160425"/>
              <a:gd name="connsiteY105" fmla="*/ 1807118 h 2171208"/>
              <a:gd name="connsiteX106" fmla="*/ 5721040 w 11160425"/>
              <a:gd name="connsiteY106" fmla="*/ 1814422 h 2171208"/>
              <a:gd name="connsiteX107" fmla="*/ 5656374 w 11160425"/>
              <a:gd name="connsiteY107" fmla="*/ 1820581 h 2171208"/>
              <a:gd name="connsiteX108" fmla="*/ 5625840 w 11160425"/>
              <a:gd name="connsiteY108" fmla="*/ 1819147 h 2171208"/>
              <a:gd name="connsiteX109" fmla="*/ 5624659 w 11160425"/>
              <a:gd name="connsiteY109" fmla="*/ 1819815 h 2171208"/>
              <a:gd name="connsiteX110" fmla="*/ 5621418 w 11160425"/>
              <a:gd name="connsiteY110" fmla="*/ 1817320 h 2171208"/>
              <a:gd name="connsiteX111" fmla="*/ 5615750 w 11160425"/>
              <a:gd name="connsiteY111" fmla="*/ 1816954 h 2171208"/>
              <a:gd name="connsiteX112" fmla="*/ 5601275 w 11160425"/>
              <a:gd name="connsiteY112" fmla="*/ 1820626 h 2171208"/>
              <a:gd name="connsiteX113" fmla="*/ 5595999 w 11160425"/>
              <a:gd name="connsiteY113" fmla="*/ 1822776 h 2171208"/>
              <a:gd name="connsiteX114" fmla="*/ 5587925 w 11160425"/>
              <a:gd name="connsiteY114" fmla="*/ 1824284 h 2171208"/>
              <a:gd name="connsiteX115" fmla="*/ 5587672 w 11160425"/>
              <a:gd name="connsiteY115" fmla="*/ 1824077 h 2171208"/>
              <a:gd name="connsiteX116" fmla="*/ 5580212 w 11160425"/>
              <a:gd name="connsiteY116" fmla="*/ 1825969 h 2171208"/>
              <a:gd name="connsiteX117" fmla="*/ 5544380 w 11160425"/>
              <a:gd name="connsiteY117" fmla="*/ 1838327 h 2171208"/>
              <a:gd name="connsiteX118" fmla="*/ 5490474 w 11160425"/>
              <a:gd name="connsiteY118" fmla="*/ 1824216 h 2171208"/>
              <a:gd name="connsiteX119" fmla="*/ 5469389 w 11160425"/>
              <a:gd name="connsiteY119" fmla="*/ 1823995 h 2171208"/>
              <a:gd name="connsiteX120" fmla="*/ 5457847 w 11160425"/>
              <a:gd name="connsiteY120" fmla="*/ 1822568 h 2171208"/>
              <a:gd name="connsiteX121" fmla="*/ 5456946 w 11160425"/>
              <a:gd name="connsiteY121" fmla="*/ 1821634 h 2171208"/>
              <a:gd name="connsiteX122" fmla="*/ 5422623 w 11160425"/>
              <a:gd name="connsiteY122" fmla="*/ 1833603 h 2171208"/>
              <a:gd name="connsiteX123" fmla="*/ 5417641 w 11160425"/>
              <a:gd name="connsiteY123" fmla="*/ 1833220 h 2171208"/>
              <a:gd name="connsiteX124" fmla="*/ 5395812 w 11160425"/>
              <a:gd name="connsiteY124" fmla="*/ 1843547 h 2171208"/>
              <a:gd name="connsiteX125" fmla="*/ 5384245 w 11160425"/>
              <a:gd name="connsiteY125" fmla="*/ 1847534 h 2171208"/>
              <a:gd name="connsiteX126" fmla="*/ 5381575 w 11160425"/>
              <a:gd name="connsiteY126" fmla="*/ 1851439 h 2171208"/>
              <a:gd name="connsiteX127" fmla="*/ 5364196 w 11160425"/>
              <a:gd name="connsiteY127" fmla="*/ 1855916 h 2171208"/>
              <a:gd name="connsiteX128" fmla="*/ 5361974 w 11160425"/>
              <a:gd name="connsiteY128" fmla="*/ 1855383 h 2171208"/>
              <a:gd name="connsiteX129" fmla="*/ 5348482 w 11160425"/>
              <a:gd name="connsiteY129" fmla="*/ 1862972 h 2171208"/>
              <a:gd name="connsiteX130" fmla="*/ 5338191 w 11160425"/>
              <a:gd name="connsiteY130" fmla="*/ 1874042 h 2171208"/>
              <a:gd name="connsiteX131" fmla="*/ 5187216 w 11160425"/>
              <a:gd name="connsiteY131" fmla="*/ 1897374 h 2171208"/>
              <a:gd name="connsiteX132" fmla="*/ 4979418 w 11160425"/>
              <a:gd name="connsiteY132" fmla="*/ 1970081 h 2171208"/>
              <a:gd name="connsiteX133" fmla="*/ 4888296 w 11160425"/>
              <a:gd name="connsiteY133" fmla="*/ 1967318 h 2171208"/>
              <a:gd name="connsiteX134" fmla="*/ 4752077 w 11160425"/>
              <a:gd name="connsiteY134" fmla="*/ 2002868 h 2171208"/>
              <a:gd name="connsiteX135" fmla="*/ 4698992 w 11160425"/>
              <a:gd name="connsiteY135" fmla="*/ 2005865 h 2171208"/>
              <a:gd name="connsiteX136" fmla="*/ 4656477 w 11160425"/>
              <a:gd name="connsiteY136" fmla="*/ 2028026 h 2171208"/>
              <a:gd name="connsiteX137" fmla="*/ 4636122 w 11160425"/>
              <a:gd name="connsiteY137" fmla="*/ 2024588 h 2171208"/>
              <a:gd name="connsiteX138" fmla="*/ 4632564 w 11160425"/>
              <a:gd name="connsiteY138" fmla="*/ 2023781 h 2171208"/>
              <a:gd name="connsiteX139" fmla="*/ 4619336 w 11160425"/>
              <a:gd name="connsiteY139" fmla="*/ 2025213 h 2171208"/>
              <a:gd name="connsiteX140" fmla="*/ 4614352 w 11160425"/>
              <a:gd name="connsiteY140" fmla="*/ 2019789 h 2171208"/>
              <a:gd name="connsiteX141" fmla="*/ 4569544 w 11160425"/>
              <a:gd name="connsiteY141" fmla="*/ 2022030 h 2171208"/>
              <a:gd name="connsiteX142" fmla="*/ 4484150 w 11160425"/>
              <a:gd name="connsiteY142" fmla="*/ 2036534 h 2171208"/>
              <a:gd name="connsiteX143" fmla="*/ 4470992 w 11160425"/>
              <a:gd name="connsiteY143" fmla="*/ 2042470 h 2171208"/>
              <a:gd name="connsiteX144" fmla="*/ 4383921 w 11160425"/>
              <a:gd name="connsiteY144" fmla="*/ 2051948 h 2171208"/>
              <a:gd name="connsiteX145" fmla="*/ 4324401 w 11160425"/>
              <a:gd name="connsiteY145" fmla="*/ 2062236 h 2171208"/>
              <a:gd name="connsiteX146" fmla="*/ 4311690 w 11160425"/>
              <a:gd name="connsiteY146" fmla="*/ 2068007 h 2171208"/>
              <a:gd name="connsiteX147" fmla="*/ 4296855 w 11160425"/>
              <a:gd name="connsiteY147" fmla="*/ 2063078 h 2171208"/>
              <a:gd name="connsiteX148" fmla="*/ 4292443 w 11160425"/>
              <a:gd name="connsiteY148" fmla="*/ 2058242 h 2171208"/>
              <a:gd name="connsiteX149" fmla="*/ 4245098 w 11160425"/>
              <a:gd name="connsiteY149" fmla="*/ 2067844 h 2171208"/>
              <a:gd name="connsiteX150" fmla="*/ 4239373 w 11160425"/>
              <a:gd name="connsiteY150" fmla="*/ 2068113 h 2171208"/>
              <a:gd name="connsiteX151" fmla="*/ 4199908 w 11160425"/>
              <a:gd name="connsiteY151" fmla="*/ 2066755 h 2171208"/>
              <a:gd name="connsiteX152" fmla="*/ 4141208 w 11160425"/>
              <a:gd name="connsiteY152" fmla="*/ 2059740 h 2171208"/>
              <a:gd name="connsiteX153" fmla="*/ 4080292 w 11160425"/>
              <a:gd name="connsiteY153" fmla="*/ 2043471 h 2171208"/>
              <a:gd name="connsiteX154" fmla="*/ 4045124 w 11160425"/>
              <a:gd name="connsiteY154" fmla="*/ 2036865 h 2171208"/>
              <a:gd name="connsiteX155" fmla="*/ 4020658 w 11160425"/>
              <a:gd name="connsiteY155" fmla="*/ 2029269 h 2171208"/>
              <a:gd name="connsiteX156" fmla="*/ 3952339 w 11160425"/>
              <a:gd name="connsiteY156" fmla="*/ 2024942 h 2171208"/>
              <a:gd name="connsiteX157" fmla="*/ 3836569 w 11160425"/>
              <a:gd name="connsiteY157" fmla="*/ 2024044 h 2171208"/>
              <a:gd name="connsiteX158" fmla="*/ 3794437 w 11160425"/>
              <a:gd name="connsiteY158" fmla="*/ 2015549 h 2171208"/>
              <a:gd name="connsiteX159" fmla="*/ 3792431 w 11160425"/>
              <a:gd name="connsiteY159" fmla="*/ 2009111 h 2171208"/>
              <a:gd name="connsiteX160" fmla="*/ 3779628 w 11160425"/>
              <a:gd name="connsiteY160" fmla="*/ 2007348 h 2171208"/>
              <a:gd name="connsiteX161" fmla="*/ 3776751 w 11160425"/>
              <a:gd name="connsiteY161" fmla="*/ 2005720 h 2171208"/>
              <a:gd name="connsiteX162" fmla="*/ 3759716 w 11160425"/>
              <a:gd name="connsiteY162" fmla="*/ 1997546 h 2171208"/>
              <a:gd name="connsiteX163" fmla="*/ 3710266 w 11160425"/>
              <a:gd name="connsiteY163" fmla="*/ 2008882 h 2171208"/>
              <a:gd name="connsiteX164" fmla="*/ 3601196 w 11160425"/>
              <a:gd name="connsiteY164" fmla="*/ 2003685 h 2171208"/>
              <a:gd name="connsiteX165" fmla="*/ 3446105 w 11160425"/>
              <a:gd name="connsiteY165" fmla="*/ 1989400 h 2171208"/>
              <a:gd name="connsiteX166" fmla="*/ 3324453 w 11160425"/>
              <a:gd name="connsiteY166" fmla="*/ 1985620 h 2171208"/>
              <a:gd name="connsiteX167" fmla="*/ 3170596 w 11160425"/>
              <a:gd name="connsiteY167" fmla="*/ 1997703 h 2171208"/>
              <a:gd name="connsiteX168" fmla="*/ 3062011 w 11160425"/>
              <a:gd name="connsiteY168" fmla="*/ 1984354 h 2171208"/>
              <a:gd name="connsiteX169" fmla="*/ 3047345 w 11160425"/>
              <a:gd name="connsiteY169" fmla="*/ 1992622 h 2171208"/>
              <a:gd name="connsiteX170" fmla="*/ 3031387 w 11160425"/>
              <a:gd name="connsiteY170" fmla="*/ 1996757 h 2171208"/>
              <a:gd name="connsiteX171" fmla="*/ 3029603 w 11160425"/>
              <a:gd name="connsiteY171" fmla="*/ 1995713 h 2171208"/>
              <a:gd name="connsiteX172" fmla="*/ 3011556 w 11160425"/>
              <a:gd name="connsiteY172" fmla="*/ 1995912 h 2171208"/>
              <a:gd name="connsiteX173" fmla="*/ 2994774 w 11160425"/>
              <a:gd name="connsiteY173" fmla="*/ 2000163 h 2171208"/>
              <a:gd name="connsiteX174" fmla="*/ 2928374 w 11160425"/>
              <a:gd name="connsiteY174" fmla="*/ 2006826 h 2171208"/>
              <a:gd name="connsiteX175" fmla="*/ 2927990 w 11160425"/>
              <a:gd name="connsiteY175" fmla="*/ 2005707 h 2171208"/>
              <a:gd name="connsiteX176" fmla="*/ 2918085 w 11160425"/>
              <a:gd name="connsiteY176" fmla="*/ 2001577 h 2171208"/>
              <a:gd name="connsiteX177" fmla="*/ 2898861 w 11160425"/>
              <a:gd name="connsiteY177" fmla="*/ 1996344 h 2171208"/>
              <a:gd name="connsiteX178" fmla="*/ 2856119 w 11160425"/>
              <a:gd name="connsiteY178" fmla="*/ 1969853 h 2171208"/>
              <a:gd name="connsiteX179" fmla="*/ 2817431 w 11160425"/>
              <a:gd name="connsiteY179" fmla="*/ 1973286 h 2171208"/>
              <a:gd name="connsiteX180" fmla="*/ 2809697 w 11160425"/>
              <a:gd name="connsiteY180" fmla="*/ 1973343 h 2171208"/>
              <a:gd name="connsiteX181" fmla="*/ 2809564 w 11160425"/>
              <a:gd name="connsiteY181" fmla="*/ 1973082 h 2171208"/>
              <a:gd name="connsiteX182" fmla="*/ 2801449 w 11160425"/>
              <a:gd name="connsiteY182" fmla="*/ 1972620 h 2171208"/>
              <a:gd name="connsiteX183" fmla="*/ 2780592 w 11160425"/>
              <a:gd name="connsiteY183" fmla="*/ 1973556 h 2171208"/>
              <a:gd name="connsiteX184" fmla="*/ 2775569 w 11160425"/>
              <a:gd name="connsiteY184" fmla="*/ 1971853 h 2171208"/>
              <a:gd name="connsiteX185" fmla="*/ 2745068 w 11160425"/>
              <a:gd name="connsiteY185" fmla="*/ 1960376 h 2171208"/>
              <a:gd name="connsiteX186" fmla="*/ 2646933 w 11160425"/>
              <a:gd name="connsiteY186" fmla="*/ 1949578 h 2171208"/>
              <a:gd name="connsiteX187" fmla="*/ 2548831 w 11160425"/>
              <a:gd name="connsiteY187" fmla="*/ 1941424 h 2171208"/>
              <a:gd name="connsiteX188" fmla="*/ 2450638 w 11160425"/>
              <a:gd name="connsiteY188" fmla="*/ 1929883 h 2171208"/>
              <a:gd name="connsiteX189" fmla="*/ 2403143 w 11160425"/>
              <a:gd name="connsiteY189" fmla="*/ 1905311 h 2171208"/>
              <a:gd name="connsiteX190" fmla="*/ 2397526 w 11160425"/>
              <a:gd name="connsiteY190" fmla="*/ 1904604 h 2171208"/>
              <a:gd name="connsiteX191" fmla="*/ 2382841 w 11160425"/>
              <a:gd name="connsiteY191" fmla="*/ 1907407 h 2171208"/>
              <a:gd name="connsiteX192" fmla="*/ 2377427 w 11160425"/>
              <a:gd name="connsiteY192" fmla="*/ 1909241 h 2171208"/>
              <a:gd name="connsiteX193" fmla="*/ 2369275 w 11160425"/>
              <a:gd name="connsiteY193" fmla="*/ 1910264 h 2171208"/>
              <a:gd name="connsiteX194" fmla="*/ 2369039 w 11160425"/>
              <a:gd name="connsiteY194" fmla="*/ 1910041 h 2171208"/>
              <a:gd name="connsiteX195" fmla="*/ 2324870 w 11160425"/>
              <a:gd name="connsiteY195" fmla="*/ 1921693 h 2171208"/>
              <a:gd name="connsiteX196" fmla="*/ 2272261 w 11160425"/>
              <a:gd name="connsiteY196" fmla="*/ 1904348 h 2171208"/>
              <a:gd name="connsiteX197" fmla="*/ 2251287 w 11160425"/>
              <a:gd name="connsiteY197" fmla="*/ 1902861 h 2171208"/>
              <a:gd name="connsiteX198" fmla="*/ 2239904 w 11160425"/>
              <a:gd name="connsiteY198" fmla="*/ 1900741 h 2171208"/>
              <a:gd name="connsiteX199" fmla="*/ 2204009 w 11160425"/>
              <a:gd name="connsiteY199" fmla="*/ 1909662 h 2171208"/>
              <a:gd name="connsiteX200" fmla="*/ 2199075 w 11160425"/>
              <a:gd name="connsiteY200" fmla="*/ 1908979 h 2171208"/>
              <a:gd name="connsiteX201" fmla="*/ 2176570 w 11160425"/>
              <a:gd name="connsiteY201" fmla="*/ 1917995 h 2171208"/>
              <a:gd name="connsiteX202" fmla="*/ 2144169 w 11160425"/>
              <a:gd name="connsiteY202" fmla="*/ 1928467 h 2171208"/>
              <a:gd name="connsiteX203" fmla="*/ 2141995 w 11160425"/>
              <a:gd name="connsiteY203" fmla="*/ 1927802 h 2171208"/>
              <a:gd name="connsiteX204" fmla="*/ 2127994 w 11160425"/>
              <a:gd name="connsiteY204" fmla="*/ 1934580 h 2171208"/>
              <a:gd name="connsiteX205" fmla="*/ 2062463 w 11160425"/>
              <a:gd name="connsiteY205" fmla="*/ 1945032 h 2171208"/>
              <a:gd name="connsiteX206" fmla="*/ 1964865 w 11160425"/>
              <a:gd name="connsiteY206" fmla="*/ 1959303 h 2171208"/>
              <a:gd name="connsiteX207" fmla="*/ 1848421 w 11160425"/>
              <a:gd name="connsiteY207" fmla="*/ 1967726 h 2171208"/>
              <a:gd name="connsiteX208" fmla="*/ 1726299 w 11160425"/>
              <a:gd name="connsiteY208" fmla="*/ 2001504 h 2171208"/>
              <a:gd name="connsiteX209" fmla="*/ 1523750 w 11160425"/>
              <a:gd name="connsiteY209" fmla="*/ 2038677 h 2171208"/>
              <a:gd name="connsiteX210" fmla="*/ 1470679 w 11160425"/>
              <a:gd name="connsiteY210" fmla="*/ 2038487 h 2171208"/>
              <a:gd name="connsiteX211" fmla="*/ 1426690 w 11160425"/>
              <a:gd name="connsiteY211" fmla="*/ 2058097 h 2171208"/>
              <a:gd name="connsiteX212" fmla="*/ 1406683 w 11160425"/>
              <a:gd name="connsiteY212" fmla="*/ 2053438 h 2171208"/>
              <a:gd name="connsiteX213" fmla="*/ 1364803 w 11160425"/>
              <a:gd name="connsiteY213" fmla="*/ 2044063 h 2171208"/>
              <a:gd name="connsiteX214" fmla="*/ 1340592 w 11160425"/>
              <a:gd name="connsiteY214" fmla="*/ 2046883 h 2171208"/>
              <a:gd name="connsiteX215" fmla="*/ 1226584 w 11160425"/>
              <a:gd name="connsiteY215" fmla="*/ 2066865 h 2171208"/>
              <a:gd name="connsiteX216" fmla="*/ 1157776 w 11160425"/>
              <a:gd name="connsiteY216" fmla="*/ 2075069 h 2171208"/>
              <a:gd name="connsiteX217" fmla="*/ 1130703 w 11160425"/>
              <a:gd name="connsiteY217" fmla="*/ 2072292 h 2171208"/>
              <a:gd name="connsiteX218" fmla="*/ 1093525 w 11160425"/>
              <a:gd name="connsiteY218" fmla="*/ 2072377 h 2171208"/>
              <a:gd name="connsiteX219" fmla="*/ 1027186 w 11160425"/>
              <a:gd name="connsiteY219" fmla="*/ 2067964 h 2171208"/>
              <a:gd name="connsiteX220" fmla="*/ 939318 w 11160425"/>
              <a:gd name="connsiteY220" fmla="*/ 2069968 h 2171208"/>
              <a:gd name="connsiteX221" fmla="*/ 911087 w 11160425"/>
              <a:gd name="connsiteY221" fmla="*/ 2082975 h 2171208"/>
              <a:gd name="connsiteX222" fmla="*/ 850358 w 11160425"/>
              <a:gd name="connsiteY222" fmla="*/ 2092811 h 2171208"/>
              <a:gd name="connsiteX223" fmla="*/ 784309 w 11160425"/>
              <a:gd name="connsiteY223" fmla="*/ 2098913 h 2171208"/>
              <a:gd name="connsiteX224" fmla="*/ 656060 w 11160425"/>
              <a:gd name="connsiteY224" fmla="*/ 2161683 h 2171208"/>
              <a:gd name="connsiteX225" fmla="*/ 567060 w 11160425"/>
              <a:gd name="connsiteY225" fmla="*/ 2160730 h 2171208"/>
              <a:gd name="connsiteX226" fmla="*/ 515269 w 11160425"/>
              <a:gd name="connsiteY226" fmla="*/ 2159436 h 2171208"/>
              <a:gd name="connsiteX227" fmla="*/ 474542 w 11160425"/>
              <a:gd name="connsiteY227" fmla="*/ 2146436 h 2171208"/>
              <a:gd name="connsiteX228" fmla="*/ 432035 w 11160425"/>
              <a:gd name="connsiteY228" fmla="*/ 2150124 h 2171208"/>
              <a:gd name="connsiteX229" fmla="*/ 378455 w 11160425"/>
              <a:gd name="connsiteY229" fmla="*/ 2165441 h 2171208"/>
              <a:gd name="connsiteX230" fmla="*/ 307909 w 11160425"/>
              <a:gd name="connsiteY230" fmla="*/ 2162055 h 2171208"/>
              <a:gd name="connsiteX231" fmla="*/ 231590 w 11160425"/>
              <a:gd name="connsiteY231" fmla="*/ 2164122 h 2171208"/>
              <a:gd name="connsiteX232" fmla="*/ 157866 w 11160425"/>
              <a:gd name="connsiteY232" fmla="*/ 2165402 h 2171208"/>
              <a:gd name="connsiteX233" fmla="*/ 47102 w 11160425"/>
              <a:gd name="connsiteY233" fmla="*/ 2163358 h 2171208"/>
              <a:gd name="connsiteX234" fmla="*/ 11656 w 11160425"/>
              <a:gd name="connsiteY234" fmla="*/ 2160770 h 2171208"/>
              <a:gd name="connsiteX235" fmla="*/ 0 w 11160425"/>
              <a:gd name="connsiteY235" fmla="*/ 2148979 h 21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160425" h="2171208">
                <a:moveTo>
                  <a:pt x="0" y="0"/>
                </a:moveTo>
                <a:lnTo>
                  <a:pt x="11160425" y="0"/>
                </a:lnTo>
                <a:lnTo>
                  <a:pt x="11159734" y="479"/>
                </a:lnTo>
                <a:cubicBezTo>
                  <a:pt x="11148609" y="13215"/>
                  <a:pt x="11145526" y="23772"/>
                  <a:pt x="11121828" y="34789"/>
                </a:cubicBezTo>
                <a:cubicBezTo>
                  <a:pt x="11098130" y="45806"/>
                  <a:pt x="11067703" y="77648"/>
                  <a:pt x="11017543" y="66582"/>
                </a:cubicBezTo>
                <a:cubicBezTo>
                  <a:pt x="10999713" y="58356"/>
                  <a:pt x="10947455" y="68542"/>
                  <a:pt x="10922865" y="74271"/>
                </a:cubicBezTo>
                <a:cubicBezTo>
                  <a:pt x="10898275" y="80000"/>
                  <a:pt x="10884055" y="109749"/>
                  <a:pt x="10870004" y="100959"/>
                </a:cubicBezTo>
                <a:cubicBezTo>
                  <a:pt x="10833512" y="107581"/>
                  <a:pt x="10780081" y="145063"/>
                  <a:pt x="10752266" y="138250"/>
                </a:cubicBezTo>
                <a:cubicBezTo>
                  <a:pt x="10741459" y="121366"/>
                  <a:pt x="10698175" y="130002"/>
                  <a:pt x="10673821" y="127209"/>
                </a:cubicBezTo>
                <a:cubicBezTo>
                  <a:pt x="10623964" y="156774"/>
                  <a:pt x="10616211" y="189862"/>
                  <a:pt x="10583628" y="190850"/>
                </a:cubicBezTo>
                <a:cubicBezTo>
                  <a:pt x="10561212" y="190513"/>
                  <a:pt x="10486354" y="225362"/>
                  <a:pt x="10455531" y="205196"/>
                </a:cubicBezTo>
                <a:cubicBezTo>
                  <a:pt x="10421894" y="233528"/>
                  <a:pt x="10400450" y="211247"/>
                  <a:pt x="10372214" y="226573"/>
                </a:cubicBezTo>
                <a:cubicBezTo>
                  <a:pt x="10305919" y="244536"/>
                  <a:pt x="10276543" y="279473"/>
                  <a:pt x="10185130" y="277903"/>
                </a:cubicBezTo>
                <a:cubicBezTo>
                  <a:pt x="10147983" y="295651"/>
                  <a:pt x="10081218" y="270605"/>
                  <a:pt x="10006577" y="328627"/>
                </a:cubicBezTo>
                <a:cubicBezTo>
                  <a:pt x="9959833" y="346448"/>
                  <a:pt x="9980028" y="322702"/>
                  <a:pt x="9908235" y="356638"/>
                </a:cubicBezTo>
                <a:cubicBezTo>
                  <a:pt x="9880741" y="336485"/>
                  <a:pt x="9773034" y="404054"/>
                  <a:pt x="9749477" y="412155"/>
                </a:cubicBezTo>
                <a:cubicBezTo>
                  <a:pt x="9726731" y="400338"/>
                  <a:pt x="9719990" y="415565"/>
                  <a:pt x="9703003" y="421886"/>
                </a:cubicBezTo>
                <a:cubicBezTo>
                  <a:pt x="9692958" y="413841"/>
                  <a:pt x="9678144" y="417168"/>
                  <a:pt x="9675483" y="429342"/>
                </a:cubicBezTo>
                <a:cubicBezTo>
                  <a:pt x="9688258" y="453826"/>
                  <a:pt x="9620044" y="446217"/>
                  <a:pt x="9620036" y="464774"/>
                </a:cubicBezTo>
                <a:cubicBezTo>
                  <a:pt x="9590760" y="474195"/>
                  <a:pt x="9468891" y="480857"/>
                  <a:pt x="9452920" y="513588"/>
                </a:cubicBezTo>
                <a:cubicBezTo>
                  <a:pt x="9395032" y="538666"/>
                  <a:pt x="9365430" y="532618"/>
                  <a:pt x="9339758" y="538315"/>
                </a:cubicBezTo>
                <a:cubicBezTo>
                  <a:pt x="9308179" y="538749"/>
                  <a:pt x="9271299" y="560576"/>
                  <a:pt x="9162197" y="584298"/>
                </a:cubicBezTo>
                <a:cubicBezTo>
                  <a:pt x="9146325" y="582070"/>
                  <a:pt x="9043060" y="602548"/>
                  <a:pt x="9041656" y="615184"/>
                </a:cubicBezTo>
                <a:cubicBezTo>
                  <a:pt x="9008079" y="623595"/>
                  <a:pt x="8960998" y="668145"/>
                  <a:pt x="8933630" y="658151"/>
                </a:cubicBezTo>
                <a:cubicBezTo>
                  <a:pt x="8944369" y="682387"/>
                  <a:pt x="8891269" y="669712"/>
                  <a:pt x="8890917" y="695005"/>
                </a:cubicBezTo>
                <a:cubicBezTo>
                  <a:pt x="8869618" y="714484"/>
                  <a:pt x="8819510" y="760320"/>
                  <a:pt x="8805835" y="775028"/>
                </a:cubicBezTo>
                <a:lnTo>
                  <a:pt x="8796649" y="786216"/>
                </a:lnTo>
                <a:lnTo>
                  <a:pt x="8788653" y="782398"/>
                </a:lnTo>
                <a:lnTo>
                  <a:pt x="8769129" y="791648"/>
                </a:lnTo>
                <a:cubicBezTo>
                  <a:pt x="8758362" y="791359"/>
                  <a:pt x="8737723" y="777663"/>
                  <a:pt x="8724049" y="780662"/>
                </a:cubicBezTo>
                <a:cubicBezTo>
                  <a:pt x="8696345" y="791261"/>
                  <a:pt x="8697041" y="821834"/>
                  <a:pt x="8687087" y="809641"/>
                </a:cubicBezTo>
                <a:cubicBezTo>
                  <a:pt x="8683977" y="819618"/>
                  <a:pt x="8677242" y="826011"/>
                  <a:pt x="8668059" y="830123"/>
                </a:cubicBezTo>
                <a:lnTo>
                  <a:pt x="8646808" y="834415"/>
                </a:lnTo>
                <a:lnTo>
                  <a:pt x="8634346" y="848454"/>
                </a:lnTo>
                <a:cubicBezTo>
                  <a:pt x="8628731" y="851628"/>
                  <a:pt x="8621740" y="852239"/>
                  <a:pt x="8612455" y="848442"/>
                </a:cubicBezTo>
                <a:cubicBezTo>
                  <a:pt x="8594720" y="853628"/>
                  <a:pt x="8544797" y="873572"/>
                  <a:pt x="8527938" y="879567"/>
                </a:cubicBezTo>
                <a:lnTo>
                  <a:pt x="8511302" y="884414"/>
                </a:lnTo>
                <a:lnTo>
                  <a:pt x="8503670" y="893442"/>
                </a:lnTo>
                <a:cubicBezTo>
                  <a:pt x="8496925" y="900076"/>
                  <a:pt x="8489344" y="904430"/>
                  <a:pt x="8480127" y="903942"/>
                </a:cubicBezTo>
                <a:lnTo>
                  <a:pt x="8471039" y="901136"/>
                </a:lnTo>
                <a:cubicBezTo>
                  <a:pt x="8470829" y="902615"/>
                  <a:pt x="8470618" y="904093"/>
                  <a:pt x="8470408" y="905572"/>
                </a:cubicBezTo>
                <a:cubicBezTo>
                  <a:pt x="8470227" y="912458"/>
                  <a:pt x="8467620" y="919058"/>
                  <a:pt x="8438518" y="923274"/>
                </a:cubicBezTo>
                <a:cubicBezTo>
                  <a:pt x="8420327" y="939422"/>
                  <a:pt x="8396654" y="952660"/>
                  <a:pt x="8369793" y="961709"/>
                </a:cubicBezTo>
                <a:cubicBezTo>
                  <a:pt x="8364198" y="956134"/>
                  <a:pt x="8356908" y="967996"/>
                  <a:pt x="8352510" y="971108"/>
                </a:cubicBezTo>
                <a:cubicBezTo>
                  <a:pt x="8350828" y="966958"/>
                  <a:pt x="8338752" y="967884"/>
                  <a:pt x="8336092" y="972364"/>
                </a:cubicBezTo>
                <a:cubicBezTo>
                  <a:pt x="8257682" y="1009032"/>
                  <a:pt x="8289862" y="957876"/>
                  <a:pt x="8248439" y="994273"/>
                </a:cubicBezTo>
                <a:cubicBezTo>
                  <a:pt x="8240455" y="997677"/>
                  <a:pt x="8233297" y="997231"/>
                  <a:pt x="8226654" y="995152"/>
                </a:cubicBezTo>
                <a:lnTo>
                  <a:pt x="8216356" y="990246"/>
                </a:lnTo>
                <a:lnTo>
                  <a:pt x="8184675" y="1009213"/>
                </a:lnTo>
                <a:cubicBezTo>
                  <a:pt x="8168684" y="1016761"/>
                  <a:pt x="8151490" y="1023016"/>
                  <a:pt x="8133494" y="1027796"/>
                </a:cubicBezTo>
                <a:cubicBezTo>
                  <a:pt x="8127499" y="1019800"/>
                  <a:pt x="8115838" y="1034986"/>
                  <a:pt x="8109620" y="1038733"/>
                </a:cubicBezTo>
                <a:cubicBezTo>
                  <a:pt x="8108313" y="1033017"/>
                  <a:pt x="8092766" y="1033105"/>
                  <a:pt x="8088480" y="1038849"/>
                </a:cubicBezTo>
                <a:cubicBezTo>
                  <a:pt x="7981355" y="1080476"/>
                  <a:pt x="8032580" y="1015054"/>
                  <a:pt x="7972563" y="1059837"/>
                </a:cubicBezTo>
                <a:cubicBezTo>
                  <a:pt x="7961723" y="1063633"/>
                  <a:pt x="7952708" y="1062355"/>
                  <a:pt x="7944674" y="1058940"/>
                </a:cubicBezTo>
                <a:lnTo>
                  <a:pt x="7929511" y="1049490"/>
                </a:lnTo>
                <a:lnTo>
                  <a:pt x="7920539" y="1055586"/>
                </a:lnTo>
                <a:cubicBezTo>
                  <a:pt x="7883315" y="1062987"/>
                  <a:pt x="7869705" y="1052934"/>
                  <a:pt x="7850641" y="1069274"/>
                </a:cubicBezTo>
                <a:cubicBezTo>
                  <a:pt x="7813097" y="1049940"/>
                  <a:pt x="7828826" y="1070772"/>
                  <a:pt x="7805277" y="1079284"/>
                </a:cubicBezTo>
                <a:cubicBezTo>
                  <a:pt x="7783674" y="1085629"/>
                  <a:pt x="7743522" y="1100809"/>
                  <a:pt x="7721021" y="1107343"/>
                </a:cubicBezTo>
                <a:cubicBezTo>
                  <a:pt x="7707136" y="1129937"/>
                  <a:pt x="7692990" y="1108029"/>
                  <a:pt x="7670271" y="1118487"/>
                </a:cubicBezTo>
                <a:cubicBezTo>
                  <a:pt x="7660535" y="1127885"/>
                  <a:pt x="7652653" y="1130674"/>
                  <a:pt x="7639863" y="1124977"/>
                </a:cubicBezTo>
                <a:cubicBezTo>
                  <a:pt x="7595428" y="1170166"/>
                  <a:pt x="7608715" y="1132529"/>
                  <a:pt x="7562935" y="1155344"/>
                </a:cubicBezTo>
                <a:cubicBezTo>
                  <a:pt x="7524045" y="1177585"/>
                  <a:pt x="7478472" y="1195870"/>
                  <a:pt x="7445235" y="1237666"/>
                </a:cubicBezTo>
                <a:cubicBezTo>
                  <a:pt x="7439864" y="1248740"/>
                  <a:pt x="7422361" y="1255866"/>
                  <a:pt x="7406141" y="1253580"/>
                </a:cubicBezTo>
                <a:cubicBezTo>
                  <a:pt x="7403349" y="1253187"/>
                  <a:pt x="7400702" y="1252523"/>
                  <a:pt x="7398282" y="1251610"/>
                </a:cubicBezTo>
                <a:cubicBezTo>
                  <a:pt x="7379362" y="1280298"/>
                  <a:pt x="7360014" y="1271943"/>
                  <a:pt x="7352783" y="1290294"/>
                </a:cubicBezTo>
                <a:cubicBezTo>
                  <a:pt x="7313523" y="1305346"/>
                  <a:pt x="7275692" y="1296814"/>
                  <a:pt x="7268660" y="1313047"/>
                </a:cubicBezTo>
                <a:cubicBezTo>
                  <a:pt x="7247325" y="1316608"/>
                  <a:pt x="7213598" y="1306491"/>
                  <a:pt x="7202350" y="1324792"/>
                </a:cubicBezTo>
                <a:cubicBezTo>
                  <a:pt x="7196438" y="1312993"/>
                  <a:pt x="7181055" y="1339222"/>
                  <a:pt x="7166396" y="1333719"/>
                </a:cubicBezTo>
                <a:cubicBezTo>
                  <a:pt x="7155618" y="1328495"/>
                  <a:pt x="7148437" y="1335233"/>
                  <a:pt x="7138872" y="1337619"/>
                </a:cubicBezTo>
                <a:cubicBezTo>
                  <a:pt x="7124928" y="1334549"/>
                  <a:pt x="7085452" y="1352349"/>
                  <a:pt x="7076136" y="1361516"/>
                </a:cubicBezTo>
                <a:cubicBezTo>
                  <a:pt x="7055536" y="1391136"/>
                  <a:pt x="6992666" y="1383958"/>
                  <a:pt x="6975206" y="1406971"/>
                </a:cubicBezTo>
                <a:cubicBezTo>
                  <a:pt x="6967988" y="1411228"/>
                  <a:pt x="6960583" y="1413802"/>
                  <a:pt x="6953100" y="1415319"/>
                </a:cubicBezTo>
                <a:lnTo>
                  <a:pt x="6931644" y="1417217"/>
                </a:lnTo>
                <a:lnTo>
                  <a:pt x="6924527" y="1413058"/>
                </a:lnTo>
                <a:lnTo>
                  <a:pt x="6911975" y="1416802"/>
                </a:lnTo>
                <a:lnTo>
                  <a:pt x="6908122" y="1416695"/>
                </a:lnTo>
                <a:lnTo>
                  <a:pt x="6886549" y="1417185"/>
                </a:lnTo>
                <a:cubicBezTo>
                  <a:pt x="6901297" y="1442009"/>
                  <a:pt x="6829601" y="1427777"/>
                  <a:pt x="6853233" y="1445633"/>
                </a:cubicBezTo>
                <a:cubicBezTo>
                  <a:pt x="6817440" y="1454147"/>
                  <a:pt x="6849325" y="1468908"/>
                  <a:pt x="6801763" y="1458092"/>
                </a:cubicBezTo>
                <a:cubicBezTo>
                  <a:pt x="6750314" y="1490429"/>
                  <a:pt x="6610187" y="1467361"/>
                  <a:pt x="6573324" y="1508615"/>
                </a:cubicBezTo>
                <a:cubicBezTo>
                  <a:pt x="6576073" y="1495010"/>
                  <a:pt x="6527627" y="1571425"/>
                  <a:pt x="6512587" y="1580769"/>
                </a:cubicBezTo>
                <a:cubicBezTo>
                  <a:pt x="6477418" y="1596681"/>
                  <a:pt x="6464465" y="1610138"/>
                  <a:pt x="6412227" y="1635850"/>
                </a:cubicBezTo>
                <a:cubicBezTo>
                  <a:pt x="6360920" y="1652089"/>
                  <a:pt x="6329198" y="1684983"/>
                  <a:pt x="6271766" y="1685125"/>
                </a:cubicBezTo>
                <a:cubicBezTo>
                  <a:pt x="6270954" y="1689630"/>
                  <a:pt x="6268899" y="1693662"/>
                  <a:pt x="6265986" y="1697342"/>
                </a:cubicBezTo>
                <a:lnTo>
                  <a:pt x="6255634" y="1706889"/>
                </a:lnTo>
                <a:lnTo>
                  <a:pt x="6253215" y="1706796"/>
                </a:lnTo>
                <a:cubicBezTo>
                  <a:pt x="6244144" y="1708418"/>
                  <a:pt x="6239885" y="1711059"/>
                  <a:pt x="6237762" y="1714142"/>
                </a:cubicBezTo>
                <a:lnTo>
                  <a:pt x="6236677" y="1718276"/>
                </a:lnTo>
                <a:lnTo>
                  <a:pt x="6226797" y="1724108"/>
                </a:lnTo>
                <a:lnTo>
                  <a:pt x="6209271" y="1737729"/>
                </a:lnTo>
                <a:lnTo>
                  <a:pt x="6204173" y="1738278"/>
                </a:lnTo>
                <a:lnTo>
                  <a:pt x="6174905" y="1755709"/>
                </a:lnTo>
                <a:lnTo>
                  <a:pt x="6173639" y="1755000"/>
                </a:lnTo>
                <a:cubicBezTo>
                  <a:pt x="6170130" y="1753808"/>
                  <a:pt x="6166281" y="1753678"/>
                  <a:pt x="6161616" y="1755765"/>
                </a:cubicBezTo>
                <a:cubicBezTo>
                  <a:pt x="6156118" y="1738654"/>
                  <a:pt x="6153879" y="1751728"/>
                  <a:pt x="6140607" y="1759396"/>
                </a:cubicBezTo>
                <a:cubicBezTo>
                  <a:pt x="6129108" y="1734530"/>
                  <a:pt x="6099048" y="1764714"/>
                  <a:pt x="6081475" y="1756019"/>
                </a:cubicBezTo>
                <a:cubicBezTo>
                  <a:pt x="6071982" y="1762213"/>
                  <a:pt x="6061735" y="1768310"/>
                  <a:pt x="6050866" y="1774087"/>
                </a:cubicBezTo>
                <a:lnTo>
                  <a:pt x="6044220" y="1777214"/>
                </a:lnTo>
                <a:lnTo>
                  <a:pt x="6043887" y="1777065"/>
                </a:lnTo>
                <a:cubicBezTo>
                  <a:pt x="6042014" y="1777296"/>
                  <a:pt x="6039667" y="1778155"/>
                  <a:pt x="6036477" y="1779944"/>
                </a:cubicBezTo>
                <a:lnTo>
                  <a:pt x="6032103" y="1782912"/>
                </a:lnTo>
                <a:lnTo>
                  <a:pt x="5998476" y="1768243"/>
                </a:lnTo>
                <a:lnTo>
                  <a:pt x="5955839" y="1778447"/>
                </a:lnTo>
                <a:cubicBezTo>
                  <a:pt x="5917066" y="1785378"/>
                  <a:pt x="5888184" y="1771691"/>
                  <a:pt x="5855319" y="1791242"/>
                </a:cubicBezTo>
                <a:cubicBezTo>
                  <a:pt x="5819000" y="1797653"/>
                  <a:pt x="5785962" y="1795828"/>
                  <a:pt x="5756488" y="1807118"/>
                </a:cubicBezTo>
                <a:cubicBezTo>
                  <a:pt x="5742733" y="1803434"/>
                  <a:pt x="5730469" y="1803218"/>
                  <a:pt x="5721040" y="1814422"/>
                </a:cubicBezTo>
                <a:cubicBezTo>
                  <a:pt x="5686587" y="1817812"/>
                  <a:pt x="5675621" y="1806443"/>
                  <a:pt x="5656374" y="1820581"/>
                </a:cubicBezTo>
                <a:cubicBezTo>
                  <a:pt x="5632879" y="1803280"/>
                  <a:pt x="5633474" y="1811470"/>
                  <a:pt x="5625840" y="1819147"/>
                </a:cubicBezTo>
                <a:lnTo>
                  <a:pt x="5624659" y="1819815"/>
                </a:lnTo>
                <a:lnTo>
                  <a:pt x="5621418" y="1817320"/>
                </a:lnTo>
                <a:lnTo>
                  <a:pt x="5615750" y="1816954"/>
                </a:lnTo>
                <a:lnTo>
                  <a:pt x="5601275" y="1820626"/>
                </a:lnTo>
                <a:lnTo>
                  <a:pt x="5595999" y="1822776"/>
                </a:lnTo>
                <a:cubicBezTo>
                  <a:pt x="5592302" y="1823971"/>
                  <a:pt x="5589767" y="1824397"/>
                  <a:pt x="5587925" y="1824284"/>
                </a:cubicBezTo>
                <a:lnTo>
                  <a:pt x="5587672" y="1824077"/>
                </a:lnTo>
                <a:lnTo>
                  <a:pt x="5580212" y="1825969"/>
                </a:lnTo>
                <a:cubicBezTo>
                  <a:pt x="5567744" y="1829724"/>
                  <a:pt x="5555728" y="1833908"/>
                  <a:pt x="5544380" y="1838327"/>
                </a:cubicBezTo>
                <a:cubicBezTo>
                  <a:pt x="5531435" y="1826502"/>
                  <a:pt x="5491269" y="1850982"/>
                  <a:pt x="5490474" y="1824216"/>
                </a:cubicBezTo>
                <a:cubicBezTo>
                  <a:pt x="5475002" y="1829409"/>
                  <a:pt x="5467679" y="1841974"/>
                  <a:pt x="5469389" y="1823995"/>
                </a:cubicBezTo>
                <a:cubicBezTo>
                  <a:pt x="5464194" y="1825217"/>
                  <a:pt x="5460649" y="1824388"/>
                  <a:pt x="5457847" y="1822568"/>
                </a:cubicBezTo>
                <a:lnTo>
                  <a:pt x="5456946" y="1821634"/>
                </a:lnTo>
                <a:lnTo>
                  <a:pt x="5422623" y="1833603"/>
                </a:lnTo>
                <a:lnTo>
                  <a:pt x="5417641" y="1833220"/>
                </a:lnTo>
                <a:lnTo>
                  <a:pt x="5395812" y="1843547"/>
                </a:lnTo>
                <a:lnTo>
                  <a:pt x="5384245" y="1847534"/>
                </a:lnTo>
                <a:lnTo>
                  <a:pt x="5381575" y="1851439"/>
                </a:lnTo>
                <a:cubicBezTo>
                  <a:pt x="5378360" y="1854112"/>
                  <a:pt x="5373323" y="1855958"/>
                  <a:pt x="5364196" y="1855916"/>
                </a:cubicBezTo>
                <a:lnTo>
                  <a:pt x="5361974" y="1855383"/>
                </a:lnTo>
                <a:lnTo>
                  <a:pt x="5348482" y="1862972"/>
                </a:lnTo>
                <a:cubicBezTo>
                  <a:pt x="5344283" y="1866093"/>
                  <a:pt x="5340752" y="1869721"/>
                  <a:pt x="5338191" y="1874042"/>
                </a:cubicBezTo>
                <a:cubicBezTo>
                  <a:pt x="5284467" y="1863733"/>
                  <a:pt x="5241659" y="1890598"/>
                  <a:pt x="5187216" y="1897374"/>
                </a:cubicBezTo>
                <a:cubicBezTo>
                  <a:pt x="5128112" y="1913380"/>
                  <a:pt x="5000209" y="1958424"/>
                  <a:pt x="4979418" y="1970081"/>
                </a:cubicBezTo>
                <a:cubicBezTo>
                  <a:pt x="4961626" y="1976617"/>
                  <a:pt x="4880285" y="1980317"/>
                  <a:pt x="4888296" y="1967318"/>
                </a:cubicBezTo>
                <a:cubicBezTo>
                  <a:pt x="4837341" y="2001544"/>
                  <a:pt x="4813096" y="1980143"/>
                  <a:pt x="4752077" y="2002868"/>
                </a:cubicBezTo>
                <a:cubicBezTo>
                  <a:pt x="4711959" y="1983479"/>
                  <a:pt x="4735849" y="2003927"/>
                  <a:pt x="4698992" y="2005865"/>
                </a:cubicBezTo>
                <a:cubicBezTo>
                  <a:pt x="4713932" y="2027882"/>
                  <a:pt x="4652629" y="2000711"/>
                  <a:pt x="4656477" y="2028026"/>
                </a:cubicBezTo>
                <a:cubicBezTo>
                  <a:pt x="4649649" y="2027513"/>
                  <a:pt x="4642912" y="2026156"/>
                  <a:pt x="4636122" y="2024588"/>
                </a:cubicBezTo>
                <a:lnTo>
                  <a:pt x="4632564" y="2023781"/>
                </a:lnTo>
                <a:lnTo>
                  <a:pt x="4619336" y="2025213"/>
                </a:lnTo>
                <a:lnTo>
                  <a:pt x="4614352" y="2019789"/>
                </a:lnTo>
                <a:lnTo>
                  <a:pt x="4569544" y="2022030"/>
                </a:lnTo>
                <a:cubicBezTo>
                  <a:pt x="4550398" y="2036773"/>
                  <a:pt x="4514182" y="2030017"/>
                  <a:pt x="4484150" y="2036534"/>
                </a:cubicBezTo>
                <a:lnTo>
                  <a:pt x="4470992" y="2042470"/>
                </a:lnTo>
                <a:lnTo>
                  <a:pt x="4383921" y="2051948"/>
                </a:lnTo>
                <a:lnTo>
                  <a:pt x="4324401" y="2062236"/>
                </a:lnTo>
                <a:lnTo>
                  <a:pt x="4311690" y="2068007"/>
                </a:lnTo>
                <a:lnTo>
                  <a:pt x="4296855" y="2063078"/>
                </a:lnTo>
                <a:cubicBezTo>
                  <a:pt x="4295031" y="2061626"/>
                  <a:pt x="4293546" y="2059995"/>
                  <a:pt x="4292443" y="2058242"/>
                </a:cubicBezTo>
                <a:lnTo>
                  <a:pt x="4245098" y="2067844"/>
                </a:lnTo>
                <a:lnTo>
                  <a:pt x="4239373" y="2068113"/>
                </a:lnTo>
                <a:lnTo>
                  <a:pt x="4199908" y="2066755"/>
                </a:lnTo>
                <a:lnTo>
                  <a:pt x="4141208" y="2059740"/>
                </a:lnTo>
                <a:cubicBezTo>
                  <a:pt x="4121791" y="2054316"/>
                  <a:pt x="4104260" y="2032120"/>
                  <a:pt x="4080292" y="2043471"/>
                </a:cubicBezTo>
                <a:cubicBezTo>
                  <a:pt x="4085601" y="2030904"/>
                  <a:pt x="4051823" y="2047468"/>
                  <a:pt x="4045124" y="2036865"/>
                </a:cubicBezTo>
                <a:cubicBezTo>
                  <a:pt x="4041187" y="2028047"/>
                  <a:pt x="4030023" y="2031017"/>
                  <a:pt x="4020658" y="2029269"/>
                </a:cubicBezTo>
                <a:cubicBezTo>
                  <a:pt x="4012480" y="2021053"/>
                  <a:pt x="3967178" y="2020722"/>
                  <a:pt x="3952339" y="2024942"/>
                </a:cubicBezTo>
                <a:cubicBezTo>
                  <a:pt x="3911707" y="2042361"/>
                  <a:pt x="3869264" y="2011089"/>
                  <a:pt x="3836569" y="2024044"/>
                </a:cubicBezTo>
                <a:cubicBezTo>
                  <a:pt x="3810252" y="2022479"/>
                  <a:pt x="3801793" y="2018038"/>
                  <a:pt x="3794437" y="2015549"/>
                </a:cubicBezTo>
                <a:lnTo>
                  <a:pt x="3792431" y="2009111"/>
                </a:lnTo>
                <a:lnTo>
                  <a:pt x="3779628" y="2007348"/>
                </a:lnTo>
                <a:lnTo>
                  <a:pt x="3776751" y="2005720"/>
                </a:lnTo>
                <a:cubicBezTo>
                  <a:pt x="3771267" y="2002586"/>
                  <a:pt x="3765734" y="1999668"/>
                  <a:pt x="3759716" y="1997546"/>
                </a:cubicBezTo>
                <a:cubicBezTo>
                  <a:pt x="3750329" y="2024906"/>
                  <a:pt x="3706981" y="1984010"/>
                  <a:pt x="3710266" y="2008882"/>
                </a:cubicBezTo>
                <a:cubicBezTo>
                  <a:pt x="3675567" y="2001984"/>
                  <a:pt x="3628804" y="2032006"/>
                  <a:pt x="3601196" y="2003685"/>
                </a:cubicBezTo>
                <a:cubicBezTo>
                  <a:pt x="3548850" y="1999682"/>
                  <a:pt x="3502061" y="1991654"/>
                  <a:pt x="3446105" y="1989400"/>
                </a:cubicBezTo>
                <a:cubicBezTo>
                  <a:pt x="3401638" y="1996894"/>
                  <a:pt x="3357711" y="1971646"/>
                  <a:pt x="3324453" y="1985620"/>
                </a:cubicBezTo>
                <a:cubicBezTo>
                  <a:pt x="3275634" y="1974332"/>
                  <a:pt x="3212760" y="1975743"/>
                  <a:pt x="3170596" y="1997703"/>
                </a:cubicBezTo>
                <a:cubicBezTo>
                  <a:pt x="3117486" y="1991304"/>
                  <a:pt x="3106384" y="2007124"/>
                  <a:pt x="3062011" y="1984354"/>
                </a:cubicBezTo>
                <a:cubicBezTo>
                  <a:pt x="3057621" y="1987929"/>
                  <a:pt x="3052668" y="1990600"/>
                  <a:pt x="3047345" y="1992622"/>
                </a:cubicBezTo>
                <a:lnTo>
                  <a:pt x="3031387" y="1996757"/>
                </a:lnTo>
                <a:lnTo>
                  <a:pt x="3029603" y="1995713"/>
                </a:lnTo>
                <a:cubicBezTo>
                  <a:pt x="3021258" y="1993501"/>
                  <a:pt x="3015768" y="1994088"/>
                  <a:pt x="3011556" y="1995912"/>
                </a:cubicBezTo>
                <a:lnTo>
                  <a:pt x="2994774" y="2000163"/>
                </a:lnTo>
                <a:lnTo>
                  <a:pt x="2928374" y="2006826"/>
                </a:lnTo>
                <a:lnTo>
                  <a:pt x="2927990" y="2005707"/>
                </a:lnTo>
                <a:cubicBezTo>
                  <a:pt x="2926282" y="2003277"/>
                  <a:pt x="2923426" y="2001631"/>
                  <a:pt x="2918085" y="2001577"/>
                </a:cubicBezTo>
                <a:cubicBezTo>
                  <a:pt x="2928152" y="1984579"/>
                  <a:pt x="2915501" y="1994999"/>
                  <a:pt x="2898861" y="1996344"/>
                </a:cubicBezTo>
                <a:cubicBezTo>
                  <a:pt x="2910786" y="1970243"/>
                  <a:pt x="2862394" y="1984383"/>
                  <a:pt x="2856119" y="1969853"/>
                </a:cubicBezTo>
                <a:cubicBezTo>
                  <a:pt x="2843628" y="1971429"/>
                  <a:pt x="2830634" y="1972621"/>
                  <a:pt x="2817431" y="1973286"/>
                </a:cubicBezTo>
                <a:lnTo>
                  <a:pt x="2809697" y="1973343"/>
                </a:lnTo>
                <a:cubicBezTo>
                  <a:pt x="2809653" y="1973255"/>
                  <a:pt x="2809608" y="1973169"/>
                  <a:pt x="2809564" y="1973082"/>
                </a:cubicBezTo>
                <a:cubicBezTo>
                  <a:pt x="2807929" y="1972535"/>
                  <a:pt x="2805403" y="1972343"/>
                  <a:pt x="2801449" y="1972620"/>
                </a:cubicBezTo>
                <a:lnTo>
                  <a:pt x="2780592" y="1973556"/>
                </a:lnTo>
                <a:lnTo>
                  <a:pt x="2775569" y="1971853"/>
                </a:lnTo>
                <a:lnTo>
                  <a:pt x="2745068" y="1960376"/>
                </a:lnTo>
                <a:cubicBezTo>
                  <a:pt x="2723927" y="1957194"/>
                  <a:pt x="2679639" y="1952736"/>
                  <a:pt x="2646933" y="1949578"/>
                </a:cubicBezTo>
                <a:cubicBezTo>
                  <a:pt x="2614577" y="1953493"/>
                  <a:pt x="2585154" y="1943863"/>
                  <a:pt x="2548831" y="1941424"/>
                </a:cubicBezTo>
                <a:cubicBezTo>
                  <a:pt x="2509461" y="1952528"/>
                  <a:pt x="2489457" y="1932402"/>
                  <a:pt x="2450638" y="1929883"/>
                </a:cubicBezTo>
                <a:cubicBezTo>
                  <a:pt x="2416878" y="1949136"/>
                  <a:pt x="2422997" y="1912970"/>
                  <a:pt x="2403143" y="1905311"/>
                </a:cubicBezTo>
                <a:lnTo>
                  <a:pt x="2397526" y="1904604"/>
                </a:lnTo>
                <a:lnTo>
                  <a:pt x="2382841" y="1907407"/>
                </a:lnTo>
                <a:lnTo>
                  <a:pt x="2377427" y="1909241"/>
                </a:lnTo>
                <a:cubicBezTo>
                  <a:pt x="2373657" y="1910213"/>
                  <a:pt x="2371100" y="1910487"/>
                  <a:pt x="2369275" y="1910264"/>
                </a:cubicBezTo>
                <a:lnTo>
                  <a:pt x="2369039" y="1910041"/>
                </a:lnTo>
                <a:lnTo>
                  <a:pt x="2324870" y="1921693"/>
                </a:lnTo>
                <a:cubicBezTo>
                  <a:pt x="2312870" y="1909092"/>
                  <a:pt x="2271048" y="1931159"/>
                  <a:pt x="2272261" y="1904348"/>
                </a:cubicBezTo>
                <a:cubicBezTo>
                  <a:pt x="2256469" y="1908613"/>
                  <a:pt x="2248237" y="1920737"/>
                  <a:pt x="2251287" y="1902861"/>
                </a:cubicBezTo>
                <a:cubicBezTo>
                  <a:pt x="2246022" y="1903773"/>
                  <a:pt x="2242556" y="1902730"/>
                  <a:pt x="2239904" y="1900741"/>
                </a:cubicBezTo>
                <a:lnTo>
                  <a:pt x="2204009" y="1909662"/>
                </a:lnTo>
                <a:lnTo>
                  <a:pt x="2199075" y="1908979"/>
                </a:lnTo>
                <a:lnTo>
                  <a:pt x="2176570" y="1917995"/>
                </a:lnTo>
                <a:lnTo>
                  <a:pt x="2144169" y="1928467"/>
                </a:lnTo>
                <a:lnTo>
                  <a:pt x="2141995" y="1927802"/>
                </a:lnTo>
                <a:lnTo>
                  <a:pt x="2127994" y="1934580"/>
                </a:lnTo>
                <a:cubicBezTo>
                  <a:pt x="2123582" y="1937450"/>
                  <a:pt x="2065338" y="1940864"/>
                  <a:pt x="2062463" y="1945032"/>
                </a:cubicBezTo>
                <a:cubicBezTo>
                  <a:pt x="2009750" y="1931500"/>
                  <a:pt x="2019575" y="1955794"/>
                  <a:pt x="1964865" y="1959303"/>
                </a:cubicBezTo>
                <a:cubicBezTo>
                  <a:pt x="1928063" y="1953972"/>
                  <a:pt x="1907652" y="1958603"/>
                  <a:pt x="1848421" y="1967726"/>
                </a:cubicBezTo>
                <a:cubicBezTo>
                  <a:pt x="1808660" y="1974760"/>
                  <a:pt x="1778898" y="1997243"/>
                  <a:pt x="1726299" y="2001504"/>
                </a:cubicBezTo>
                <a:cubicBezTo>
                  <a:pt x="1673005" y="2032669"/>
                  <a:pt x="1586201" y="2019615"/>
                  <a:pt x="1523750" y="2038677"/>
                </a:cubicBezTo>
                <a:cubicBezTo>
                  <a:pt x="1485266" y="2016882"/>
                  <a:pt x="1507515" y="2038764"/>
                  <a:pt x="1470679" y="2038487"/>
                </a:cubicBezTo>
                <a:cubicBezTo>
                  <a:pt x="1483901" y="2061400"/>
                  <a:pt x="1424907" y="2030553"/>
                  <a:pt x="1426690" y="2058097"/>
                </a:cubicBezTo>
                <a:cubicBezTo>
                  <a:pt x="1419929" y="2057176"/>
                  <a:pt x="1413325" y="2055413"/>
                  <a:pt x="1406683" y="2053438"/>
                </a:cubicBezTo>
                <a:lnTo>
                  <a:pt x="1364803" y="2044063"/>
                </a:lnTo>
                <a:cubicBezTo>
                  <a:pt x="1357227" y="2043750"/>
                  <a:pt x="1349221" y="2044481"/>
                  <a:pt x="1340592" y="2046883"/>
                </a:cubicBezTo>
                <a:cubicBezTo>
                  <a:pt x="1313706" y="2065008"/>
                  <a:pt x="1259470" y="2043093"/>
                  <a:pt x="1226584" y="2066865"/>
                </a:cubicBezTo>
                <a:cubicBezTo>
                  <a:pt x="1213711" y="2073523"/>
                  <a:pt x="1169107" y="2081361"/>
                  <a:pt x="1157776" y="2075069"/>
                </a:cubicBezTo>
                <a:cubicBezTo>
                  <a:pt x="1147881" y="2075101"/>
                  <a:pt x="1138113" y="2079917"/>
                  <a:pt x="1130703" y="2072292"/>
                </a:cubicBezTo>
                <a:cubicBezTo>
                  <a:pt x="1119867" y="2063476"/>
                  <a:pt x="1093365" y="2085206"/>
                  <a:pt x="1093525" y="2072377"/>
                </a:cubicBezTo>
                <a:cubicBezTo>
                  <a:pt x="1074560" y="2087416"/>
                  <a:pt x="1048429" y="2069593"/>
                  <a:pt x="1027186" y="2067964"/>
                </a:cubicBezTo>
                <a:cubicBezTo>
                  <a:pt x="1013067" y="2082005"/>
                  <a:pt x="982424" y="2064739"/>
                  <a:pt x="939318" y="2069968"/>
                </a:cubicBezTo>
                <a:cubicBezTo>
                  <a:pt x="924013" y="2086013"/>
                  <a:pt x="941994" y="2059704"/>
                  <a:pt x="911087" y="2082975"/>
                </a:cubicBezTo>
                <a:cubicBezTo>
                  <a:pt x="909300" y="2081516"/>
                  <a:pt x="871488" y="2090155"/>
                  <a:pt x="850358" y="2092811"/>
                </a:cubicBezTo>
                <a:cubicBezTo>
                  <a:pt x="829228" y="2095467"/>
                  <a:pt x="794468" y="2089469"/>
                  <a:pt x="784309" y="2098913"/>
                </a:cubicBezTo>
                <a:cubicBezTo>
                  <a:pt x="742250" y="2110391"/>
                  <a:pt x="704708" y="2163821"/>
                  <a:pt x="656060" y="2161683"/>
                </a:cubicBezTo>
                <a:cubicBezTo>
                  <a:pt x="647028" y="2153124"/>
                  <a:pt x="580428" y="2153947"/>
                  <a:pt x="567060" y="2160730"/>
                </a:cubicBezTo>
                <a:cubicBezTo>
                  <a:pt x="541290" y="2165447"/>
                  <a:pt x="538680" y="2140870"/>
                  <a:pt x="515269" y="2159436"/>
                </a:cubicBezTo>
                <a:cubicBezTo>
                  <a:pt x="517489" y="2145685"/>
                  <a:pt x="465134" y="2161804"/>
                  <a:pt x="474542" y="2146436"/>
                </a:cubicBezTo>
                <a:cubicBezTo>
                  <a:pt x="455402" y="2137099"/>
                  <a:pt x="450760" y="2157925"/>
                  <a:pt x="432035" y="2150124"/>
                </a:cubicBezTo>
                <a:cubicBezTo>
                  <a:pt x="416021" y="2153292"/>
                  <a:pt x="399143" y="2163452"/>
                  <a:pt x="378455" y="2165441"/>
                </a:cubicBezTo>
                <a:cubicBezTo>
                  <a:pt x="353253" y="2176722"/>
                  <a:pt x="345530" y="2163751"/>
                  <a:pt x="307909" y="2162055"/>
                </a:cubicBezTo>
                <a:cubicBezTo>
                  <a:pt x="294101" y="2171852"/>
                  <a:pt x="244890" y="2169830"/>
                  <a:pt x="231590" y="2164122"/>
                </a:cubicBezTo>
                <a:cubicBezTo>
                  <a:pt x="196536" y="2171051"/>
                  <a:pt x="198497" y="2164357"/>
                  <a:pt x="157866" y="2165402"/>
                </a:cubicBezTo>
                <a:cubicBezTo>
                  <a:pt x="116399" y="2180081"/>
                  <a:pt x="90508" y="2162154"/>
                  <a:pt x="47102" y="2163358"/>
                </a:cubicBezTo>
                <a:cubicBezTo>
                  <a:pt x="27824" y="2176027"/>
                  <a:pt x="19562" y="2169634"/>
                  <a:pt x="11656" y="2160770"/>
                </a:cubicBezTo>
                <a:lnTo>
                  <a:pt x="0" y="2148979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0D3E853-5BA0-4B6E-A74E-5C1FC753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-27912"/>
            <a:ext cx="11160425" cy="2171208"/>
          </a:xfrm>
          <a:custGeom>
            <a:avLst/>
            <a:gdLst>
              <a:gd name="connsiteX0" fmla="*/ 0 w 11160425"/>
              <a:gd name="connsiteY0" fmla="*/ 0 h 2171208"/>
              <a:gd name="connsiteX1" fmla="*/ 11160425 w 11160425"/>
              <a:gd name="connsiteY1" fmla="*/ 0 h 2171208"/>
              <a:gd name="connsiteX2" fmla="*/ 11159734 w 11160425"/>
              <a:gd name="connsiteY2" fmla="*/ 479 h 2171208"/>
              <a:gd name="connsiteX3" fmla="*/ 11121828 w 11160425"/>
              <a:gd name="connsiteY3" fmla="*/ 34789 h 2171208"/>
              <a:gd name="connsiteX4" fmla="*/ 11017543 w 11160425"/>
              <a:gd name="connsiteY4" fmla="*/ 66582 h 2171208"/>
              <a:gd name="connsiteX5" fmla="*/ 10922865 w 11160425"/>
              <a:gd name="connsiteY5" fmla="*/ 74271 h 2171208"/>
              <a:gd name="connsiteX6" fmla="*/ 10870004 w 11160425"/>
              <a:gd name="connsiteY6" fmla="*/ 100959 h 2171208"/>
              <a:gd name="connsiteX7" fmla="*/ 10752266 w 11160425"/>
              <a:gd name="connsiteY7" fmla="*/ 138250 h 2171208"/>
              <a:gd name="connsiteX8" fmla="*/ 10673821 w 11160425"/>
              <a:gd name="connsiteY8" fmla="*/ 127209 h 2171208"/>
              <a:gd name="connsiteX9" fmla="*/ 10583628 w 11160425"/>
              <a:gd name="connsiteY9" fmla="*/ 190850 h 2171208"/>
              <a:gd name="connsiteX10" fmla="*/ 10455531 w 11160425"/>
              <a:gd name="connsiteY10" fmla="*/ 205196 h 2171208"/>
              <a:gd name="connsiteX11" fmla="*/ 10372214 w 11160425"/>
              <a:gd name="connsiteY11" fmla="*/ 226573 h 2171208"/>
              <a:gd name="connsiteX12" fmla="*/ 10185130 w 11160425"/>
              <a:gd name="connsiteY12" fmla="*/ 277903 h 2171208"/>
              <a:gd name="connsiteX13" fmla="*/ 10006577 w 11160425"/>
              <a:gd name="connsiteY13" fmla="*/ 328627 h 2171208"/>
              <a:gd name="connsiteX14" fmla="*/ 9908235 w 11160425"/>
              <a:gd name="connsiteY14" fmla="*/ 356638 h 2171208"/>
              <a:gd name="connsiteX15" fmla="*/ 9749477 w 11160425"/>
              <a:gd name="connsiteY15" fmla="*/ 412155 h 2171208"/>
              <a:gd name="connsiteX16" fmla="*/ 9703003 w 11160425"/>
              <a:gd name="connsiteY16" fmla="*/ 421886 h 2171208"/>
              <a:gd name="connsiteX17" fmla="*/ 9675483 w 11160425"/>
              <a:gd name="connsiteY17" fmla="*/ 429342 h 2171208"/>
              <a:gd name="connsiteX18" fmla="*/ 9620036 w 11160425"/>
              <a:gd name="connsiteY18" fmla="*/ 464774 h 2171208"/>
              <a:gd name="connsiteX19" fmla="*/ 9452920 w 11160425"/>
              <a:gd name="connsiteY19" fmla="*/ 513588 h 2171208"/>
              <a:gd name="connsiteX20" fmla="*/ 9339758 w 11160425"/>
              <a:gd name="connsiteY20" fmla="*/ 538315 h 2171208"/>
              <a:gd name="connsiteX21" fmla="*/ 9162197 w 11160425"/>
              <a:gd name="connsiteY21" fmla="*/ 584298 h 2171208"/>
              <a:gd name="connsiteX22" fmla="*/ 9041656 w 11160425"/>
              <a:gd name="connsiteY22" fmla="*/ 615184 h 2171208"/>
              <a:gd name="connsiteX23" fmla="*/ 8933630 w 11160425"/>
              <a:gd name="connsiteY23" fmla="*/ 658151 h 2171208"/>
              <a:gd name="connsiteX24" fmla="*/ 8890917 w 11160425"/>
              <a:gd name="connsiteY24" fmla="*/ 695005 h 2171208"/>
              <a:gd name="connsiteX25" fmla="*/ 8805835 w 11160425"/>
              <a:gd name="connsiteY25" fmla="*/ 775028 h 2171208"/>
              <a:gd name="connsiteX26" fmla="*/ 8796649 w 11160425"/>
              <a:gd name="connsiteY26" fmla="*/ 786216 h 2171208"/>
              <a:gd name="connsiteX27" fmla="*/ 8788653 w 11160425"/>
              <a:gd name="connsiteY27" fmla="*/ 782398 h 2171208"/>
              <a:gd name="connsiteX28" fmla="*/ 8769129 w 11160425"/>
              <a:gd name="connsiteY28" fmla="*/ 791648 h 2171208"/>
              <a:gd name="connsiteX29" fmla="*/ 8724049 w 11160425"/>
              <a:gd name="connsiteY29" fmla="*/ 780662 h 2171208"/>
              <a:gd name="connsiteX30" fmla="*/ 8687087 w 11160425"/>
              <a:gd name="connsiteY30" fmla="*/ 809641 h 2171208"/>
              <a:gd name="connsiteX31" fmla="*/ 8668059 w 11160425"/>
              <a:gd name="connsiteY31" fmla="*/ 830123 h 2171208"/>
              <a:gd name="connsiteX32" fmla="*/ 8646808 w 11160425"/>
              <a:gd name="connsiteY32" fmla="*/ 834415 h 2171208"/>
              <a:gd name="connsiteX33" fmla="*/ 8634346 w 11160425"/>
              <a:gd name="connsiteY33" fmla="*/ 848454 h 2171208"/>
              <a:gd name="connsiteX34" fmla="*/ 8612455 w 11160425"/>
              <a:gd name="connsiteY34" fmla="*/ 848442 h 2171208"/>
              <a:gd name="connsiteX35" fmla="*/ 8527938 w 11160425"/>
              <a:gd name="connsiteY35" fmla="*/ 879567 h 2171208"/>
              <a:gd name="connsiteX36" fmla="*/ 8511302 w 11160425"/>
              <a:gd name="connsiteY36" fmla="*/ 884414 h 2171208"/>
              <a:gd name="connsiteX37" fmla="*/ 8503670 w 11160425"/>
              <a:gd name="connsiteY37" fmla="*/ 893442 h 2171208"/>
              <a:gd name="connsiteX38" fmla="*/ 8480127 w 11160425"/>
              <a:gd name="connsiteY38" fmla="*/ 903942 h 2171208"/>
              <a:gd name="connsiteX39" fmla="*/ 8471039 w 11160425"/>
              <a:gd name="connsiteY39" fmla="*/ 901136 h 2171208"/>
              <a:gd name="connsiteX40" fmla="*/ 8470408 w 11160425"/>
              <a:gd name="connsiteY40" fmla="*/ 905572 h 2171208"/>
              <a:gd name="connsiteX41" fmla="*/ 8438518 w 11160425"/>
              <a:gd name="connsiteY41" fmla="*/ 923274 h 2171208"/>
              <a:gd name="connsiteX42" fmla="*/ 8369793 w 11160425"/>
              <a:gd name="connsiteY42" fmla="*/ 961709 h 2171208"/>
              <a:gd name="connsiteX43" fmla="*/ 8352510 w 11160425"/>
              <a:gd name="connsiteY43" fmla="*/ 971108 h 2171208"/>
              <a:gd name="connsiteX44" fmla="*/ 8336092 w 11160425"/>
              <a:gd name="connsiteY44" fmla="*/ 972364 h 2171208"/>
              <a:gd name="connsiteX45" fmla="*/ 8248439 w 11160425"/>
              <a:gd name="connsiteY45" fmla="*/ 994273 h 2171208"/>
              <a:gd name="connsiteX46" fmla="*/ 8226654 w 11160425"/>
              <a:gd name="connsiteY46" fmla="*/ 995152 h 2171208"/>
              <a:gd name="connsiteX47" fmla="*/ 8216356 w 11160425"/>
              <a:gd name="connsiteY47" fmla="*/ 990246 h 2171208"/>
              <a:gd name="connsiteX48" fmla="*/ 8184675 w 11160425"/>
              <a:gd name="connsiteY48" fmla="*/ 1009213 h 2171208"/>
              <a:gd name="connsiteX49" fmla="*/ 8133494 w 11160425"/>
              <a:gd name="connsiteY49" fmla="*/ 1027796 h 2171208"/>
              <a:gd name="connsiteX50" fmla="*/ 8109620 w 11160425"/>
              <a:gd name="connsiteY50" fmla="*/ 1038733 h 2171208"/>
              <a:gd name="connsiteX51" fmla="*/ 8088480 w 11160425"/>
              <a:gd name="connsiteY51" fmla="*/ 1038849 h 2171208"/>
              <a:gd name="connsiteX52" fmla="*/ 7972563 w 11160425"/>
              <a:gd name="connsiteY52" fmla="*/ 1059837 h 2171208"/>
              <a:gd name="connsiteX53" fmla="*/ 7944674 w 11160425"/>
              <a:gd name="connsiteY53" fmla="*/ 1058940 h 2171208"/>
              <a:gd name="connsiteX54" fmla="*/ 7929511 w 11160425"/>
              <a:gd name="connsiteY54" fmla="*/ 1049490 h 2171208"/>
              <a:gd name="connsiteX55" fmla="*/ 7920539 w 11160425"/>
              <a:gd name="connsiteY55" fmla="*/ 1055586 h 2171208"/>
              <a:gd name="connsiteX56" fmla="*/ 7850641 w 11160425"/>
              <a:gd name="connsiteY56" fmla="*/ 1069274 h 2171208"/>
              <a:gd name="connsiteX57" fmla="*/ 7805277 w 11160425"/>
              <a:gd name="connsiteY57" fmla="*/ 1079284 h 2171208"/>
              <a:gd name="connsiteX58" fmla="*/ 7721021 w 11160425"/>
              <a:gd name="connsiteY58" fmla="*/ 1107343 h 2171208"/>
              <a:gd name="connsiteX59" fmla="*/ 7670271 w 11160425"/>
              <a:gd name="connsiteY59" fmla="*/ 1118487 h 2171208"/>
              <a:gd name="connsiteX60" fmla="*/ 7639863 w 11160425"/>
              <a:gd name="connsiteY60" fmla="*/ 1124977 h 2171208"/>
              <a:gd name="connsiteX61" fmla="*/ 7562935 w 11160425"/>
              <a:gd name="connsiteY61" fmla="*/ 1155344 h 2171208"/>
              <a:gd name="connsiteX62" fmla="*/ 7445235 w 11160425"/>
              <a:gd name="connsiteY62" fmla="*/ 1237666 h 2171208"/>
              <a:gd name="connsiteX63" fmla="*/ 7406141 w 11160425"/>
              <a:gd name="connsiteY63" fmla="*/ 1253580 h 2171208"/>
              <a:gd name="connsiteX64" fmla="*/ 7398282 w 11160425"/>
              <a:gd name="connsiteY64" fmla="*/ 1251610 h 2171208"/>
              <a:gd name="connsiteX65" fmla="*/ 7352783 w 11160425"/>
              <a:gd name="connsiteY65" fmla="*/ 1290294 h 2171208"/>
              <a:gd name="connsiteX66" fmla="*/ 7268660 w 11160425"/>
              <a:gd name="connsiteY66" fmla="*/ 1313047 h 2171208"/>
              <a:gd name="connsiteX67" fmla="*/ 7202350 w 11160425"/>
              <a:gd name="connsiteY67" fmla="*/ 1324792 h 2171208"/>
              <a:gd name="connsiteX68" fmla="*/ 7166396 w 11160425"/>
              <a:gd name="connsiteY68" fmla="*/ 1333719 h 2171208"/>
              <a:gd name="connsiteX69" fmla="*/ 7138872 w 11160425"/>
              <a:gd name="connsiteY69" fmla="*/ 1337619 h 2171208"/>
              <a:gd name="connsiteX70" fmla="*/ 7076136 w 11160425"/>
              <a:gd name="connsiteY70" fmla="*/ 1361516 h 2171208"/>
              <a:gd name="connsiteX71" fmla="*/ 6975206 w 11160425"/>
              <a:gd name="connsiteY71" fmla="*/ 1406971 h 2171208"/>
              <a:gd name="connsiteX72" fmla="*/ 6953100 w 11160425"/>
              <a:gd name="connsiteY72" fmla="*/ 1415319 h 2171208"/>
              <a:gd name="connsiteX73" fmla="*/ 6931644 w 11160425"/>
              <a:gd name="connsiteY73" fmla="*/ 1417217 h 2171208"/>
              <a:gd name="connsiteX74" fmla="*/ 6924527 w 11160425"/>
              <a:gd name="connsiteY74" fmla="*/ 1413058 h 2171208"/>
              <a:gd name="connsiteX75" fmla="*/ 6911975 w 11160425"/>
              <a:gd name="connsiteY75" fmla="*/ 1416802 h 2171208"/>
              <a:gd name="connsiteX76" fmla="*/ 6908122 w 11160425"/>
              <a:gd name="connsiteY76" fmla="*/ 1416695 h 2171208"/>
              <a:gd name="connsiteX77" fmla="*/ 6886549 w 11160425"/>
              <a:gd name="connsiteY77" fmla="*/ 1417185 h 2171208"/>
              <a:gd name="connsiteX78" fmla="*/ 6853233 w 11160425"/>
              <a:gd name="connsiteY78" fmla="*/ 1445633 h 2171208"/>
              <a:gd name="connsiteX79" fmla="*/ 6801763 w 11160425"/>
              <a:gd name="connsiteY79" fmla="*/ 1458092 h 2171208"/>
              <a:gd name="connsiteX80" fmla="*/ 6573324 w 11160425"/>
              <a:gd name="connsiteY80" fmla="*/ 1508615 h 2171208"/>
              <a:gd name="connsiteX81" fmla="*/ 6512587 w 11160425"/>
              <a:gd name="connsiteY81" fmla="*/ 1580769 h 2171208"/>
              <a:gd name="connsiteX82" fmla="*/ 6412227 w 11160425"/>
              <a:gd name="connsiteY82" fmla="*/ 1635850 h 2171208"/>
              <a:gd name="connsiteX83" fmla="*/ 6271766 w 11160425"/>
              <a:gd name="connsiteY83" fmla="*/ 1685125 h 2171208"/>
              <a:gd name="connsiteX84" fmla="*/ 6265986 w 11160425"/>
              <a:gd name="connsiteY84" fmla="*/ 1697342 h 2171208"/>
              <a:gd name="connsiteX85" fmla="*/ 6255634 w 11160425"/>
              <a:gd name="connsiteY85" fmla="*/ 1706889 h 2171208"/>
              <a:gd name="connsiteX86" fmla="*/ 6253215 w 11160425"/>
              <a:gd name="connsiteY86" fmla="*/ 1706796 h 2171208"/>
              <a:gd name="connsiteX87" fmla="*/ 6237762 w 11160425"/>
              <a:gd name="connsiteY87" fmla="*/ 1714142 h 2171208"/>
              <a:gd name="connsiteX88" fmla="*/ 6236677 w 11160425"/>
              <a:gd name="connsiteY88" fmla="*/ 1718276 h 2171208"/>
              <a:gd name="connsiteX89" fmla="*/ 6226797 w 11160425"/>
              <a:gd name="connsiteY89" fmla="*/ 1724108 h 2171208"/>
              <a:gd name="connsiteX90" fmla="*/ 6209271 w 11160425"/>
              <a:gd name="connsiteY90" fmla="*/ 1737729 h 2171208"/>
              <a:gd name="connsiteX91" fmla="*/ 6204173 w 11160425"/>
              <a:gd name="connsiteY91" fmla="*/ 1738278 h 2171208"/>
              <a:gd name="connsiteX92" fmla="*/ 6174905 w 11160425"/>
              <a:gd name="connsiteY92" fmla="*/ 1755709 h 2171208"/>
              <a:gd name="connsiteX93" fmla="*/ 6173639 w 11160425"/>
              <a:gd name="connsiteY93" fmla="*/ 1755000 h 2171208"/>
              <a:gd name="connsiteX94" fmla="*/ 6161616 w 11160425"/>
              <a:gd name="connsiteY94" fmla="*/ 1755765 h 2171208"/>
              <a:gd name="connsiteX95" fmla="*/ 6140607 w 11160425"/>
              <a:gd name="connsiteY95" fmla="*/ 1759396 h 2171208"/>
              <a:gd name="connsiteX96" fmla="*/ 6081475 w 11160425"/>
              <a:gd name="connsiteY96" fmla="*/ 1756019 h 2171208"/>
              <a:gd name="connsiteX97" fmla="*/ 6050866 w 11160425"/>
              <a:gd name="connsiteY97" fmla="*/ 1774087 h 2171208"/>
              <a:gd name="connsiteX98" fmla="*/ 6044220 w 11160425"/>
              <a:gd name="connsiteY98" fmla="*/ 1777214 h 2171208"/>
              <a:gd name="connsiteX99" fmla="*/ 6043887 w 11160425"/>
              <a:gd name="connsiteY99" fmla="*/ 1777065 h 2171208"/>
              <a:gd name="connsiteX100" fmla="*/ 6036477 w 11160425"/>
              <a:gd name="connsiteY100" fmla="*/ 1779944 h 2171208"/>
              <a:gd name="connsiteX101" fmla="*/ 6032103 w 11160425"/>
              <a:gd name="connsiteY101" fmla="*/ 1782912 h 2171208"/>
              <a:gd name="connsiteX102" fmla="*/ 5998476 w 11160425"/>
              <a:gd name="connsiteY102" fmla="*/ 1768243 h 2171208"/>
              <a:gd name="connsiteX103" fmla="*/ 5955839 w 11160425"/>
              <a:gd name="connsiteY103" fmla="*/ 1778447 h 2171208"/>
              <a:gd name="connsiteX104" fmla="*/ 5855319 w 11160425"/>
              <a:gd name="connsiteY104" fmla="*/ 1791242 h 2171208"/>
              <a:gd name="connsiteX105" fmla="*/ 5756488 w 11160425"/>
              <a:gd name="connsiteY105" fmla="*/ 1807118 h 2171208"/>
              <a:gd name="connsiteX106" fmla="*/ 5721040 w 11160425"/>
              <a:gd name="connsiteY106" fmla="*/ 1814422 h 2171208"/>
              <a:gd name="connsiteX107" fmla="*/ 5656374 w 11160425"/>
              <a:gd name="connsiteY107" fmla="*/ 1820581 h 2171208"/>
              <a:gd name="connsiteX108" fmla="*/ 5625840 w 11160425"/>
              <a:gd name="connsiteY108" fmla="*/ 1819147 h 2171208"/>
              <a:gd name="connsiteX109" fmla="*/ 5624659 w 11160425"/>
              <a:gd name="connsiteY109" fmla="*/ 1819815 h 2171208"/>
              <a:gd name="connsiteX110" fmla="*/ 5621418 w 11160425"/>
              <a:gd name="connsiteY110" fmla="*/ 1817320 h 2171208"/>
              <a:gd name="connsiteX111" fmla="*/ 5615750 w 11160425"/>
              <a:gd name="connsiteY111" fmla="*/ 1816954 h 2171208"/>
              <a:gd name="connsiteX112" fmla="*/ 5601275 w 11160425"/>
              <a:gd name="connsiteY112" fmla="*/ 1820626 h 2171208"/>
              <a:gd name="connsiteX113" fmla="*/ 5595999 w 11160425"/>
              <a:gd name="connsiteY113" fmla="*/ 1822776 h 2171208"/>
              <a:gd name="connsiteX114" fmla="*/ 5587925 w 11160425"/>
              <a:gd name="connsiteY114" fmla="*/ 1824284 h 2171208"/>
              <a:gd name="connsiteX115" fmla="*/ 5587672 w 11160425"/>
              <a:gd name="connsiteY115" fmla="*/ 1824077 h 2171208"/>
              <a:gd name="connsiteX116" fmla="*/ 5580212 w 11160425"/>
              <a:gd name="connsiteY116" fmla="*/ 1825969 h 2171208"/>
              <a:gd name="connsiteX117" fmla="*/ 5544380 w 11160425"/>
              <a:gd name="connsiteY117" fmla="*/ 1838327 h 2171208"/>
              <a:gd name="connsiteX118" fmla="*/ 5490474 w 11160425"/>
              <a:gd name="connsiteY118" fmla="*/ 1824216 h 2171208"/>
              <a:gd name="connsiteX119" fmla="*/ 5469389 w 11160425"/>
              <a:gd name="connsiteY119" fmla="*/ 1823995 h 2171208"/>
              <a:gd name="connsiteX120" fmla="*/ 5457847 w 11160425"/>
              <a:gd name="connsiteY120" fmla="*/ 1822568 h 2171208"/>
              <a:gd name="connsiteX121" fmla="*/ 5456946 w 11160425"/>
              <a:gd name="connsiteY121" fmla="*/ 1821634 h 2171208"/>
              <a:gd name="connsiteX122" fmla="*/ 5422623 w 11160425"/>
              <a:gd name="connsiteY122" fmla="*/ 1833603 h 2171208"/>
              <a:gd name="connsiteX123" fmla="*/ 5417641 w 11160425"/>
              <a:gd name="connsiteY123" fmla="*/ 1833220 h 2171208"/>
              <a:gd name="connsiteX124" fmla="*/ 5395812 w 11160425"/>
              <a:gd name="connsiteY124" fmla="*/ 1843547 h 2171208"/>
              <a:gd name="connsiteX125" fmla="*/ 5384245 w 11160425"/>
              <a:gd name="connsiteY125" fmla="*/ 1847534 h 2171208"/>
              <a:gd name="connsiteX126" fmla="*/ 5381575 w 11160425"/>
              <a:gd name="connsiteY126" fmla="*/ 1851439 h 2171208"/>
              <a:gd name="connsiteX127" fmla="*/ 5364196 w 11160425"/>
              <a:gd name="connsiteY127" fmla="*/ 1855916 h 2171208"/>
              <a:gd name="connsiteX128" fmla="*/ 5361974 w 11160425"/>
              <a:gd name="connsiteY128" fmla="*/ 1855383 h 2171208"/>
              <a:gd name="connsiteX129" fmla="*/ 5348482 w 11160425"/>
              <a:gd name="connsiteY129" fmla="*/ 1862972 h 2171208"/>
              <a:gd name="connsiteX130" fmla="*/ 5338191 w 11160425"/>
              <a:gd name="connsiteY130" fmla="*/ 1874042 h 2171208"/>
              <a:gd name="connsiteX131" fmla="*/ 5187216 w 11160425"/>
              <a:gd name="connsiteY131" fmla="*/ 1897374 h 2171208"/>
              <a:gd name="connsiteX132" fmla="*/ 4979418 w 11160425"/>
              <a:gd name="connsiteY132" fmla="*/ 1970081 h 2171208"/>
              <a:gd name="connsiteX133" fmla="*/ 4888296 w 11160425"/>
              <a:gd name="connsiteY133" fmla="*/ 1967318 h 2171208"/>
              <a:gd name="connsiteX134" fmla="*/ 4752077 w 11160425"/>
              <a:gd name="connsiteY134" fmla="*/ 2002868 h 2171208"/>
              <a:gd name="connsiteX135" fmla="*/ 4698992 w 11160425"/>
              <a:gd name="connsiteY135" fmla="*/ 2005865 h 2171208"/>
              <a:gd name="connsiteX136" fmla="*/ 4656477 w 11160425"/>
              <a:gd name="connsiteY136" fmla="*/ 2028026 h 2171208"/>
              <a:gd name="connsiteX137" fmla="*/ 4636122 w 11160425"/>
              <a:gd name="connsiteY137" fmla="*/ 2024588 h 2171208"/>
              <a:gd name="connsiteX138" fmla="*/ 4632564 w 11160425"/>
              <a:gd name="connsiteY138" fmla="*/ 2023781 h 2171208"/>
              <a:gd name="connsiteX139" fmla="*/ 4619336 w 11160425"/>
              <a:gd name="connsiteY139" fmla="*/ 2025213 h 2171208"/>
              <a:gd name="connsiteX140" fmla="*/ 4614352 w 11160425"/>
              <a:gd name="connsiteY140" fmla="*/ 2019789 h 2171208"/>
              <a:gd name="connsiteX141" fmla="*/ 4569544 w 11160425"/>
              <a:gd name="connsiteY141" fmla="*/ 2022030 h 2171208"/>
              <a:gd name="connsiteX142" fmla="*/ 4484150 w 11160425"/>
              <a:gd name="connsiteY142" fmla="*/ 2036534 h 2171208"/>
              <a:gd name="connsiteX143" fmla="*/ 4470992 w 11160425"/>
              <a:gd name="connsiteY143" fmla="*/ 2042470 h 2171208"/>
              <a:gd name="connsiteX144" fmla="*/ 4383921 w 11160425"/>
              <a:gd name="connsiteY144" fmla="*/ 2051948 h 2171208"/>
              <a:gd name="connsiteX145" fmla="*/ 4324401 w 11160425"/>
              <a:gd name="connsiteY145" fmla="*/ 2062236 h 2171208"/>
              <a:gd name="connsiteX146" fmla="*/ 4311690 w 11160425"/>
              <a:gd name="connsiteY146" fmla="*/ 2068007 h 2171208"/>
              <a:gd name="connsiteX147" fmla="*/ 4296855 w 11160425"/>
              <a:gd name="connsiteY147" fmla="*/ 2063078 h 2171208"/>
              <a:gd name="connsiteX148" fmla="*/ 4292443 w 11160425"/>
              <a:gd name="connsiteY148" fmla="*/ 2058242 h 2171208"/>
              <a:gd name="connsiteX149" fmla="*/ 4245098 w 11160425"/>
              <a:gd name="connsiteY149" fmla="*/ 2067844 h 2171208"/>
              <a:gd name="connsiteX150" fmla="*/ 4239373 w 11160425"/>
              <a:gd name="connsiteY150" fmla="*/ 2068113 h 2171208"/>
              <a:gd name="connsiteX151" fmla="*/ 4199908 w 11160425"/>
              <a:gd name="connsiteY151" fmla="*/ 2066755 h 2171208"/>
              <a:gd name="connsiteX152" fmla="*/ 4141208 w 11160425"/>
              <a:gd name="connsiteY152" fmla="*/ 2059740 h 2171208"/>
              <a:gd name="connsiteX153" fmla="*/ 4080292 w 11160425"/>
              <a:gd name="connsiteY153" fmla="*/ 2043471 h 2171208"/>
              <a:gd name="connsiteX154" fmla="*/ 4045124 w 11160425"/>
              <a:gd name="connsiteY154" fmla="*/ 2036865 h 2171208"/>
              <a:gd name="connsiteX155" fmla="*/ 4020658 w 11160425"/>
              <a:gd name="connsiteY155" fmla="*/ 2029269 h 2171208"/>
              <a:gd name="connsiteX156" fmla="*/ 3952339 w 11160425"/>
              <a:gd name="connsiteY156" fmla="*/ 2024942 h 2171208"/>
              <a:gd name="connsiteX157" fmla="*/ 3836569 w 11160425"/>
              <a:gd name="connsiteY157" fmla="*/ 2024044 h 2171208"/>
              <a:gd name="connsiteX158" fmla="*/ 3794437 w 11160425"/>
              <a:gd name="connsiteY158" fmla="*/ 2015549 h 2171208"/>
              <a:gd name="connsiteX159" fmla="*/ 3792431 w 11160425"/>
              <a:gd name="connsiteY159" fmla="*/ 2009111 h 2171208"/>
              <a:gd name="connsiteX160" fmla="*/ 3779628 w 11160425"/>
              <a:gd name="connsiteY160" fmla="*/ 2007348 h 2171208"/>
              <a:gd name="connsiteX161" fmla="*/ 3776751 w 11160425"/>
              <a:gd name="connsiteY161" fmla="*/ 2005720 h 2171208"/>
              <a:gd name="connsiteX162" fmla="*/ 3759716 w 11160425"/>
              <a:gd name="connsiteY162" fmla="*/ 1997546 h 2171208"/>
              <a:gd name="connsiteX163" fmla="*/ 3710266 w 11160425"/>
              <a:gd name="connsiteY163" fmla="*/ 2008882 h 2171208"/>
              <a:gd name="connsiteX164" fmla="*/ 3601196 w 11160425"/>
              <a:gd name="connsiteY164" fmla="*/ 2003685 h 2171208"/>
              <a:gd name="connsiteX165" fmla="*/ 3446105 w 11160425"/>
              <a:gd name="connsiteY165" fmla="*/ 1989400 h 2171208"/>
              <a:gd name="connsiteX166" fmla="*/ 3324453 w 11160425"/>
              <a:gd name="connsiteY166" fmla="*/ 1985620 h 2171208"/>
              <a:gd name="connsiteX167" fmla="*/ 3170596 w 11160425"/>
              <a:gd name="connsiteY167" fmla="*/ 1997703 h 2171208"/>
              <a:gd name="connsiteX168" fmla="*/ 3062011 w 11160425"/>
              <a:gd name="connsiteY168" fmla="*/ 1984354 h 2171208"/>
              <a:gd name="connsiteX169" fmla="*/ 3047345 w 11160425"/>
              <a:gd name="connsiteY169" fmla="*/ 1992622 h 2171208"/>
              <a:gd name="connsiteX170" fmla="*/ 3031387 w 11160425"/>
              <a:gd name="connsiteY170" fmla="*/ 1996757 h 2171208"/>
              <a:gd name="connsiteX171" fmla="*/ 3029603 w 11160425"/>
              <a:gd name="connsiteY171" fmla="*/ 1995713 h 2171208"/>
              <a:gd name="connsiteX172" fmla="*/ 3011556 w 11160425"/>
              <a:gd name="connsiteY172" fmla="*/ 1995912 h 2171208"/>
              <a:gd name="connsiteX173" fmla="*/ 2994774 w 11160425"/>
              <a:gd name="connsiteY173" fmla="*/ 2000163 h 2171208"/>
              <a:gd name="connsiteX174" fmla="*/ 2928374 w 11160425"/>
              <a:gd name="connsiteY174" fmla="*/ 2006826 h 2171208"/>
              <a:gd name="connsiteX175" fmla="*/ 2927990 w 11160425"/>
              <a:gd name="connsiteY175" fmla="*/ 2005707 h 2171208"/>
              <a:gd name="connsiteX176" fmla="*/ 2918085 w 11160425"/>
              <a:gd name="connsiteY176" fmla="*/ 2001577 h 2171208"/>
              <a:gd name="connsiteX177" fmla="*/ 2898861 w 11160425"/>
              <a:gd name="connsiteY177" fmla="*/ 1996344 h 2171208"/>
              <a:gd name="connsiteX178" fmla="*/ 2856119 w 11160425"/>
              <a:gd name="connsiteY178" fmla="*/ 1969853 h 2171208"/>
              <a:gd name="connsiteX179" fmla="*/ 2817431 w 11160425"/>
              <a:gd name="connsiteY179" fmla="*/ 1973286 h 2171208"/>
              <a:gd name="connsiteX180" fmla="*/ 2809697 w 11160425"/>
              <a:gd name="connsiteY180" fmla="*/ 1973343 h 2171208"/>
              <a:gd name="connsiteX181" fmla="*/ 2809564 w 11160425"/>
              <a:gd name="connsiteY181" fmla="*/ 1973082 h 2171208"/>
              <a:gd name="connsiteX182" fmla="*/ 2801449 w 11160425"/>
              <a:gd name="connsiteY182" fmla="*/ 1972620 h 2171208"/>
              <a:gd name="connsiteX183" fmla="*/ 2780592 w 11160425"/>
              <a:gd name="connsiteY183" fmla="*/ 1973556 h 2171208"/>
              <a:gd name="connsiteX184" fmla="*/ 2775569 w 11160425"/>
              <a:gd name="connsiteY184" fmla="*/ 1971853 h 2171208"/>
              <a:gd name="connsiteX185" fmla="*/ 2745068 w 11160425"/>
              <a:gd name="connsiteY185" fmla="*/ 1960376 h 2171208"/>
              <a:gd name="connsiteX186" fmla="*/ 2646933 w 11160425"/>
              <a:gd name="connsiteY186" fmla="*/ 1949578 h 2171208"/>
              <a:gd name="connsiteX187" fmla="*/ 2548831 w 11160425"/>
              <a:gd name="connsiteY187" fmla="*/ 1941424 h 2171208"/>
              <a:gd name="connsiteX188" fmla="*/ 2450638 w 11160425"/>
              <a:gd name="connsiteY188" fmla="*/ 1929883 h 2171208"/>
              <a:gd name="connsiteX189" fmla="*/ 2403143 w 11160425"/>
              <a:gd name="connsiteY189" fmla="*/ 1905311 h 2171208"/>
              <a:gd name="connsiteX190" fmla="*/ 2397526 w 11160425"/>
              <a:gd name="connsiteY190" fmla="*/ 1904604 h 2171208"/>
              <a:gd name="connsiteX191" fmla="*/ 2382841 w 11160425"/>
              <a:gd name="connsiteY191" fmla="*/ 1907407 h 2171208"/>
              <a:gd name="connsiteX192" fmla="*/ 2377427 w 11160425"/>
              <a:gd name="connsiteY192" fmla="*/ 1909241 h 2171208"/>
              <a:gd name="connsiteX193" fmla="*/ 2369275 w 11160425"/>
              <a:gd name="connsiteY193" fmla="*/ 1910264 h 2171208"/>
              <a:gd name="connsiteX194" fmla="*/ 2369039 w 11160425"/>
              <a:gd name="connsiteY194" fmla="*/ 1910041 h 2171208"/>
              <a:gd name="connsiteX195" fmla="*/ 2324870 w 11160425"/>
              <a:gd name="connsiteY195" fmla="*/ 1921693 h 2171208"/>
              <a:gd name="connsiteX196" fmla="*/ 2272261 w 11160425"/>
              <a:gd name="connsiteY196" fmla="*/ 1904348 h 2171208"/>
              <a:gd name="connsiteX197" fmla="*/ 2251287 w 11160425"/>
              <a:gd name="connsiteY197" fmla="*/ 1902861 h 2171208"/>
              <a:gd name="connsiteX198" fmla="*/ 2239904 w 11160425"/>
              <a:gd name="connsiteY198" fmla="*/ 1900741 h 2171208"/>
              <a:gd name="connsiteX199" fmla="*/ 2204009 w 11160425"/>
              <a:gd name="connsiteY199" fmla="*/ 1909662 h 2171208"/>
              <a:gd name="connsiteX200" fmla="*/ 2199075 w 11160425"/>
              <a:gd name="connsiteY200" fmla="*/ 1908979 h 2171208"/>
              <a:gd name="connsiteX201" fmla="*/ 2176570 w 11160425"/>
              <a:gd name="connsiteY201" fmla="*/ 1917995 h 2171208"/>
              <a:gd name="connsiteX202" fmla="*/ 2144169 w 11160425"/>
              <a:gd name="connsiteY202" fmla="*/ 1928467 h 2171208"/>
              <a:gd name="connsiteX203" fmla="*/ 2141995 w 11160425"/>
              <a:gd name="connsiteY203" fmla="*/ 1927802 h 2171208"/>
              <a:gd name="connsiteX204" fmla="*/ 2127994 w 11160425"/>
              <a:gd name="connsiteY204" fmla="*/ 1934580 h 2171208"/>
              <a:gd name="connsiteX205" fmla="*/ 2062463 w 11160425"/>
              <a:gd name="connsiteY205" fmla="*/ 1945032 h 2171208"/>
              <a:gd name="connsiteX206" fmla="*/ 1964865 w 11160425"/>
              <a:gd name="connsiteY206" fmla="*/ 1959303 h 2171208"/>
              <a:gd name="connsiteX207" fmla="*/ 1848421 w 11160425"/>
              <a:gd name="connsiteY207" fmla="*/ 1967726 h 2171208"/>
              <a:gd name="connsiteX208" fmla="*/ 1726299 w 11160425"/>
              <a:gd name="connsiteY208" fmla="*/ 2001504 h 2171208"/>
              <a:gd name="connsiteX209" fmla="*/ 1523750 w 11160425"/>
              <a:gd name="connsiteY209" fmla="*/ 2038677 h 2171208"/>
              <a:gd name="connsiteX210" fmla="*/ 1470679 w 11160425"/>
              <a:gd name="connsiteY210" fmla="*/ 2038487 h 2171208"/>
              <a:gd name="connsiteX211" fmla="*/ 1426690 w 11160425"/>
              <a:gd name="connsiteY211" fmla="*/ 2058097 h 2171208"/>
              <a:gd name="connsiteX212" fmla="*/ 1406683 w 11160425"/>
              <a:gd name="connsiteY212" fmla="*/ 2053438 h 2171208"/>
              <a:gd name="connsiteX213" fmla="*/ 1364803 w 11160425"/>
              <a:gd name="connsiteY213" fmla="*/ 2044063 h 2171208"/>
              <a:gd name="connsiteX214" fmla="*/ 1340592 w 11160425"/>
              <a:gd name="connsiteY214" fmla="*/ 2046883 h 2171208"/>
              <a:gd name="connsiteX215" fmla="*/ 1226584 w 11160425"/>
              <a:gd name="connsiteY215" fmla="*/ 2066865 h 2171208"/>
              <a:gd name="connsiteX216" fmla="*/ 1157776 w 11160425"/>
              <a:gd name="connsiteY216" fmla="*/ 2075069 h 2171208"/>
              <a:gd name="connsiteX217" fmla="*/ 1130703 w 11160425"/>
              <a:gd name="connsiteY217" fmla="*/ 2072292 h 2171208"/>
              <a:gd name="connsiteX218" fmla="*/ 1093525 w 11160425"/>
              <a:gd name="connsiteY218" fmla="*/ 2072377 h 2171208"/>
              <a:gd name="connsiteX219" fmla="*/ 1027186 w 11160425"/>
              <a:gd name="connsiteY219" fmla="*/ 2067964 h 2171208"/>
              <a:gd name="connsiteX220" fmla="*/ 939318 w 11160425"/>
              <a:gd name="connsiteY220" fmla="*/ 2069968 h 2171208"/>
              <a:gd name="connsiteX221" fmla="*/ 911087 w 11160425"/>
              <a:gd name="connsiteY221" fmla="*/ 2082975 h 2171208"/>
              <a:gd name="connsiteX222" fmla="*/ 850358 w 11160425"/>
              <a:gd name="connsiteY222" fmla="*/ 2092811 h 2171208"/>
              <a:gd name="connsiteX223" fmla="*/ 784309 w 11160425"/>
              <a:gd name="connsiteY223" fmla="*/ 2098913 h 2171208"/>
              <a:gd name="connsiteX224" fmla="*/ 656060 w 11160425"/>
              <a:gd name="connsiteY224" fmla="*/ 2161683 h 2171208"/>
              <a:gd name="connsiteX225" fmla="*/ 567060 w 11160425"/>
              <a:gd name="connsiteY225" fmla="*/ 2160730 h 2171208"/>
              <a:gd name="connsiteX226" fmla="*/ 515269 w 11160425"/>
              <a:gd name="connsiteY226" fmla="*/ 2159436 h 2171208"/>
              <a:gd name="connsiteX227" fmla="*/ 474542 w 11160425"/>
              <a:gd name="connsiteY227" fmla="*/ 2146436 h 2171208"/>
              <a:gd name="connsiteX228" fmla="*/ 432035 w 11160425"/>
              <a:gd name="connsiteY228" fmla="*/ 2150124 h 2171208"/>
              <a:gd name="connsiteX229" fmla="*/ 378455 w 11160425"/>
              <a:gd name="connsiteY229" fmla="*/ 2165441 h 2171208"/>
              <a:gd name="connsiteX230" fmla="*/ 307909 w 11160425"/>
              <a:gd name="connsiteY230" fmla="*/ 2162055 h 2171208"/>
              <a:gd name="connsiteX231" fmla="*/ 231590 w 11160425"/>
              <a:gd name="connsiteY231" fmla="*/ 2164122 h 2171208"/>
              <a:gd name="connsiteX232" fmla="*/ 157866 w 11160425"/>
              <a:gd name="connsiteY232" fmla="*/ 2165402 h 2171208"/>
              <a:gd name="connsiteX233" fmla="*/ 47102 w 11160425"/>
              <a:gd name="connsiteY233" fmla="*/ 2163358 h 2171208"/>
              <a:gd name="connsiteX234" fmla="*/ 11656 w 11160425"/>
              <a:gd name="connsiteY234" fmla="*/ 2160770 h 2171208"/>
              <a:gd name="connsiteX235" fmla="*/ 0 w 11160425"/>
              <a:gd name="connsiteY235" fmla="*/ 2148979 h 21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160425" h="2171208">
                <a:moveTo>
                  <a:pt x="0" y="0"/>
                </a:moveTo>
                <a:lnTo>
                  <a:pt x="11160425" y="0"/>
                </a:lnTo>
                <a:lnTo>
                  <a:pt x="11159734" y="479"/>
                </a:lnTo>
                <a:cubicBezTo>
                  <a:pt x="11148609" y="13215"/>
                  <a:pt x="11145526" y="23772"/>
                  <a:pt x="11121828" y="34789"/>
                </a:cubicBezTo>
                <a:cubicBezTo>
                  <a:pt x="11098130" y="45806"/>
                  <a:pt x="11067703" y="77648"/>
                  <a:pt x="11017543" y="66582"/>
                </a:cubicBezTo>
                <a:cubicBezTo>
                  <a:pt x="10999713" y="58356"/>
                  <a:pt x="10947455" y="68542"/>
                  <a:pt x="10922865" y="74271"/>
                </a:cubicBezTo>
                <a:cubicBezTo>
                  <a:pt x="10898275" y="80000"/>
                  <a:pt x="10884055" y="109749"/>
                  <a:pt x="10870004" y="100959"/>
                </a:cubicBezTo>
                <a:cubicBezTo>
                  <a:pt x="10833512" y="107581"/>
                  <a:pt x="10780081" y="145063"/>
                  <a:pt x="10752266" y="138250"/>
                </a:cubicBezTo>
                <a:cubicBezTo>
                  <a:pt x="10741459" y="121366"/>
                  <a:pt x="10698175" y="130002"/>
                  <a:pt x="10673821" y="127209"/>
                </a:cubicBezTo>
                <a:cubicBezTo>
                  <a:pt x="10623964" y="156774"/>
                  <a:pt x="10616211" y="189862"/>
                  <a:pt x="10583628" y="190850"/>
                </a:cubicBezTo>
                <a:cubicBezTo>
                  <a:pt x="10561212" y="190513"/>
                  <a:pt x="10486354" y="225362"/>
                  <a:pt x="10455531" y="205196"/>
                </a:cubicBezTo>
                <a:cubicBezTo>
                  <a:pt x="10421894" y="233528"/>
                  <a:pt x="10400450" y="211247"/>
                  <a:pt x="10372214" y="226573"/>
                </a:cubicBezTo>
                <a:cubicBezTo>
                  <a:pt x="10305919" y="244536"/>
                  <a:pt x="10276543" y="279473"/>
                  <a:pt x="10185130" y="277903"/>
                </a:cubicBezTo>
                <a:cubicBezTo>
                  <a:pt x="10147983" y="295651"/>
                  <a:pt x="10081218" y="270605"/>
                  <a:pt x="10006577" y="328627"/>
                </a:cubicBezTo>
                <a:cubicBezTo>
                  <a:pt x="9959833" y="346448"/>
                  <a:pt x="9980028" y="322702"/>
                  <a:pt x="9908235" y="356638"/>
                </a:cubicBezTo>
                <a:cubicBezTo>
                  <a:pt x="9880741" y="336485"/>
                  <a:pt x="9773034" y="404054"/>
                  <a:pt x="9749477" y="412155"/>
                </a:cubicBezTo>
                <a:cubicBezTo>
                  <a:pt x="9726731" y="400338"/>
                  <a:pt x="9719990" y="415565"/>
                  <a:pt x="9703003" y="421886"/>
                </a:cubicBezTo>
                <a:cubicBezTo>
                  <a:pt x="9692958" y="413841"/>
                  <a:pt x="9678144" y="417168"/>
                  <a:pt x="9675483" y="429342"/>
                </a:cubicBezTo>
                <a:cubicBezTo>
                  <a:pt x="9688258" y="453826"/>
                  <a:pt x="9620044" y="446217"/>
                  <a:pt x="9620036" y="464774"/>
                </a:cubicBezTo>
                <a:cubicBezTo>
                  <a:pt x="9590760" y="474195"/>
                  <a:pt x="9468891" y="480857"/>
                  <a:pt x="9452920" y="513588"/>
                </a:cubicBezTo>
                <a:cubicBezTo>
                  <a:pt x="9395032" y="538666"/>
                  <a:pt x="9365430" y="532618"/>
                  <a:pt x="9339758" y="538315"/>
                </a:cubicBezTo>
                <a:cubicBezTo>
                  <a:pt x="9308179" y="538749"/>
                  <a:pt x="9271299" y="560576"/>
                  <a:pt x="9162197" y="584298"/>
                </a:cubicBezTo>
                <a:cubicBezTo>
                  <a:pt x="9146325" y="582070"/>
                  <a:pt x="9043060" y="602548"/>
                  <a:pt x="9041656" y="615184"/>
                </a:cubicBezTo>
                <a:cubicBezTo>
                  <a:pt x="9008079" y="623595"/>
                  <a:pt x="8960998" y="668145"/>
                  <a:pt x="8933630" y="658151"/>
                </a:cubicBezTo>
                <a:cubicBezTo>
                  <a:pt x="8944369" y="682387"/>
                  <a:pt x="8891269" y="669712"/>
                  <a:pt x="8890917" y="695005"/>
                </a:cubicBezTo>
                <a:cubicBezTo>
                  <a:pt x="8869618" y="714484"/>
                  <a:pt x="8819510" y="760320"/>
                  <a:pt x="8805835" y="775028"/>
                </a:cubicBezTo>
                <a:lnTo>
                  <a:pt x="8796649" y="786216"/>
                </a:lnTo>
                <a:lnTo>
                  <a:pt x="8788653" y="782398"/>
                </a:lnTo>
                <a:lnTo>
                  <a:pt x="8769129" y="791648"/>
                </a:lnTo>
                <a:cubicBezTo>
                  <a:pt x="8758362" y="791359"/>
                  <a:pt x="8737723" y="777663"/>
                  <a:pt x="8724049" y="780662"/>
                </a:cubicBezTo>
                <a:cubicBezTo>
                  <a:pt x="8696345" y="791261"/>
                  <a:pt x="8697041" y="821834"/>
                  <a:pt x="8687087" y="809641"/>
                </a:cubicBezTo>
                <a:cubicBezTo>
                  <a:pt x="8683977" y="819618"/>
                  <a:pt x="8677242" y="826011"/>
                  <a:pt x="8668059" y="830123"/>
                </a:cubicBezTo>
                <a:lnTo>
                  <a:pt x="8646808" y="834415"/>
                </a:lnTo>
                <a:lnTo>
                  <a:pt x="8634346" y="848454"/>
                </a:lnTo>
                <a:cubicBezTo>
                  <a:pt x="8628731" y="851628"/>
                  <a:pt x="8621740" y="852239"/>
                  <a:pt x="8612455" y="848442"/>
                </a:cubicBezTo>
                <a:cubicBezTo>
                  <a:pt x="8594720" y="853628"/>
                  <a:pt x="8544797" y="873572"/>
                  <a:pt x="8527938" y="879567"/>
                </a:cubicBezTo>
                <a:lnTo>
                  <a:pt x="8511302" y="884414"/>
                </a:lnTo>
                <a:lnTo>
                  <a:pt x="8503670" y="893442"/>
                </a:lnTo>
                <a:cubicBezTo>
                  <a:pt x="8496925" y="900076"/>
                  <a:pt x="8489344" y="904430"/>
                  <a:pt x="8480127" y="903942"/>
                </a:cubicBezTo>
                <a:lnTo>
                  <a:pt x="8471039" y="901136"/>
                </a:lnTo>
                <a:cubicBezTo>
                  <a:pt x="8470829" y="902615"/>
                  <a:pt x="8470618" y="904093"/>
                  <a:pt x="8470408" y="905572"/>
                </a:cubicBezTo>
                <a:cubicBezTo>
                  <a:pt x="8470227" y="912458"/>
                  <a:pt x="8467620" y="919058"/>
                  <a:pt x="8438518" y="923274"/>
                </a:cubicBezTo>
                <a:cubicBezTo>
                  <a:pt x="8420327" y="939422"/>
                  <a:pt x="8396654" y="952660"/>
                  <a:pt x="8369793" y="961709"/>
                </a:cubicBezTo>
                <a:cubicBezTo>
                  <a:pt x="8364198" y="956134"/>
                  <a:pt x="8356908" y="967996"/>
                  <a:pt x="8352510" y="971108"/>
                </a:cubicBezTo>
                <a:cubicBezTo>
                  <a:pt x="8350828" y="966958"/>
                  <a:pt x="8338752" y="967884"/>
                  <a:pt x="8336092" y="972364"/>
                </a:cubicBezTo>
                <a:cubicBezTo>
                  <a:pt x="8257682" y="1009032"/>
                  <a:pt x="8289862" y="957876"/>
                  <a:pt x="8248439" y="994273"/>
                </a:cubicBezTo>
                <a:cubicBezTo>
                  <a:pt x="8240455" y="997677"/>
                  <a:pt x="8233297" y="997231"/>
                  <a:pt x="8226654" y="995152"/>
                </a:cubicBezTo>
                <a:lnTo>
                  <a:pt x="8216356" y="990246"/>
                </a:lnTo>
                <a:lnTo>
                  <a:pt x="8184675" y="1009213"/>
                </a:lnTo>
                <a:cubicBezTo>
                  <a:pt x="8168684" y="1016761"/>
                  <a:pt x="8151490" y="1023016"/>
                  <a:pt x="8133494" y="1027796"/>
                </a:cubicBezTo>
                <a:cubicBezTo>
                  <a:pt x="8127499" y="1019800"/>
                  <a:pt x="8115838" y="1034986"/>
                  <a:pt x="8109620" y="1038733"/>
                </a:cubicBezTo>
                <a:cubicBezTo>
                  <a:pt x="8108313" y="1033017"/>
                  <a:pt x="8092766" y="1033105"/>
                  <a:pt x="8088480" y="1038849"/>
                </a:cubicBezTo>
                <a:cubicBezTo>
                  <a:pt x="7981355" y="1080476"/>
                  <a:pt x="8032580" y="1015054"/>
                  <a:pt x="7972563" y="1059837"/>
                </a:cubicBezTo>
                <a:cubicBezTo>
                  <a:pt x="7961723" y="1063633"/>
                  <a:pt x="7952708" y="1062355"/>
                  <a:pt x="7944674" y="1058940"/>
                </a:cubicBezTo>
                <a:lnTo>
                  <a:pt x="7929511" y="1049490"/>
                </a:lnTo>
                <a:lnTo>
                  <a:pt x="7920539" y="1055586"/>
                </a:lnTo>
                <a:cubicBezTo>
                  <a:pt x="7883315" y="1062987"/>
                  <a:pt x="7869705" y="1052934"/>
                  <a:pt x="7850641" y="1069274"/>
                </a:cubicBezTo>
                <a:cubicBezTo>
                  <a:pt x="7813097" y="1049940"/>
                  <a:pt x="7828826" y="1070772"/>
                  <a:pt x="7805277" y="1079284"/>
                </a:cubicBezTo>
                <a:cubicBezTo>
                  <a:pt x="7783674" y="1085629"/>
                  <a:pt x="7743522" y="1100809"/>
                  <a:pt x="7721021" y="1107343"/>
                </a:cubicBezTo>
                <a:cubicBezTo>
                  <a:pt x="7707136" y="1129937"/>
                  <a:pt x="7692990" y="1108029"/>
                  <a:pt x="7670271" y="1118487"/>
                </a:cubicBezTo>
                <a:cubicBezTo>
                  <a:pt x="7660535" y="1127885"/>
                  <a:pt x="7652653" y="1130674"/>
                  <a:pt x="7639863" y="1124977"/>
                </a:cubicBezTo>
                <a:cubicBezTo>
                  <a:pt x="7595428" y="1170166"/>
                  <a:pt x="7608715" y="1132529"/>
                  <a:pt x="7562935" y="1155344"/>
                </a:cubicBezTo>
                <a:cubicBezTo>
                  <a:pt x="7524045" y="1177585"/>
                  <a:pt x="7478472" y="1195870"/>
                  <a:pt x="7445235" y="1237666"/>
                </a:cubicBezTo>
                <a:cubicBezTo>
                  <a:pt x="7439864" y="1248740"/>
                  <a:pt x="7422361" y="1255866"/>
                  <a:pt x="7406141" y="1253580"/>
                </a:cubicBezTo>
                <a:cubicBezTo>
                  <a:pt x="7403349" y="1253187"/>
                  <a:pt x="7400702" y="1252523"/>
                  <a:pt x="7398282" y="1251610"/>
                </a:cubicBezTo>
                <a:cubicBezTo>
                  <a:pt x="7379362" y="1280298"/>
                  <a:pt x="7360014" y="1271943"/>
                  <a:pt x="7352783" y="1290294"/>
                </a:cubicBezTo>
                <a:cubicBezTo>
                  <a:pt x="7313523" y="1305346"/>
                  <a:pt x="7275692" y="1296814"/>
                  <a:pt x="7268660" y="1313047"/>
                </a:cubicBezTo>
                <a:cubicBezTo>
                  <a:pt x="7247325" y="1316608"/>
                  <a:pt x="7213598" y="1306491"/>
                  <a:pt x="7202350" y="1324792"/>
                </a:cubicBezTo>
                <a:cubicBezTo>
                  <a:pt x="7196438" y="1312993"/>
                  <a:pt x="7181055" y="1339222"/>
                  <a:pt x="7166396" y="1333719"/>
                </a:cubicBezTo>
                <a:cubicBezTo>
                  <a:pt x="7155618" y="1328495"/>
                  <a:pt x="7148437" y="1335233"/>
                  <a:pt x="7138872" y="1337619"/>
                </a:cubicBezTo>
                <a:cubicBezTo>
                  <a:pt x="7124928" y="1334549"/>
                  <a:pt x="7085452" y="1352349"/>
                  <a:pt x="7076136" y="1361516"/>
                </a:cubicBezTo>
                <a:cubicBezTo>
                  <a:pt x="7055536" y="1391136"/>
                  <a:pt x="6992666" y="1383958"/>
                  <a:pt x="6975206" y="1406971"/>
                </a:cubicBezTo>
                <a:cubicBezTo>
                  <a:pt x="6967988" y="1411228"/>
                  <a:pt x="6960583" y="1413802"/>
                  <a:pt x="6953100" y="1415319"/>
                </a:cubicBezTo>
                <a:lnTo>
                  <a:pt x="6931644" y="1417217"/>
                </a:lnTo>
                <a:lnTo>
                  <a:pt x="6924527" y="1413058"/>
                </a:lnTo>
                <a:lnTo>
                  <a:pt x="6911975" y="1416802"/>
                </a:lnTo>
                <a:lnTo>
                  <a:pt x="6908122" y="1416695"/>
                </a:lnTo>
                <a:lnTo>
                  <a:pt x="6886549" y="1417185"/>
                </a:lnTo>
                <a:cubicBezTo>
                  <a:pt x="6901297" y="1442009"/>
                  <a:pt x="6829601" y="1427777"/>
                  <a:pt x="6853233" y="1445633"/>
                </a:cubicBezTo>
                <a:cubicBezTo>
                  <a:pt x="6817440" y="1454147"/>
                  <a:pt x="6849325" y="1468908"/>
                  <a:pt x="6801763" y="1458092"/>
                </a:cubicBezTo>
                <a:cubicBezTo>
                  <a:pt x="6750314" y="1490429"/>
                  <a:pt x="6610187" y="1467361"/>
                  <a:pt x="6573324" y="1508615"/>
                </a:cubicBezTo>
                <a:cubicBezTo>
                  <a:pt x="6576073" y="1495010"/>
                  <a:pt x="6527627" y="1571425"/>
                  <a:pt x="6512587" y="1580769"/>
                </a:cubicBezTo>
                <a:cubicBezTo>
                  <a:pt x="6477418" y="1596681"/>
                  <a:pt x="6464465" y="1610138"/>
                  <a:pt x="6412227" y="1635850"/>
                </a:cubicBezTo>
                <a:cubicBezTo>
                  <a:pt x="6360920" y="1652089"/>
                  <a:pt x="6329198" y="1684983"/>
                  <a:pt x="6271766" y="1685125"/>
                </a:cubicBezTo>
                <a:cubicBezTo>
                  <a:pt x="6270954" y="1689630"/>
                  <a:pt x="6268899" y="1693662"/>
                  <a:pt x="6265986" y="1697342"/>
                </a:cubicBezTo>
                <a:lnTo>
                  <a:pt x="6255634" y="1706889"/>
                </a:lnTo>
                <a:lnTo>
                  <a:pt x="6253215" y="1706796"/>
                </a:lnTo>
                <a:cubicBezTo>
                  <a:pt x="6244144" y="1708418"/>
                  <a:pt x="6239885" y="1711059"/>
                  <a:pt x="6237762" y="1714142"/>
                </a:cubicBezTo>
                <a:lnTo>
                  <a:pt x="6236677" y="1718276"/>
                </a:lnTo>
                <a:lnTo>
                  <a:pt x="6226797" y="1724108"/>
                </a:lnTo>
                <a:lnTo>
                  <a:pt x="6209271" y="1737729"/>
                </a:lnTo>
                <a:lnTo>
                  <a:pt x="6204173" y="1738278"/>
                </a:lnTo>
                <a:lnTo>
                  <a:pt x="6174905" y="1755709"/>
                </a:lnTo>
                <a:lnTo>
                  <a:pt x="6173639" y="1755000"/>
                </a:lnTo>
                <a:cubicBezTo>
                  <a:pt x="6170130" y="1753808"/>
                  <a:pt x="6166281" y="1753678"/>
                  <a:pt x="6161616" y="1755765"/>
                </a:cubicBezTo>
                <a:cubicBezTo>
                  <a:pt x="6156118" y="1738654"/>
                  <a:pt x="6153879" y="1751728"/>
                  <a:pt x="6140607" y="1759396"/>
                </a:cubicBezTo>
                <a:cubicBezTo>
                  <a:pt x="6129108" y="1734530"/>
                  <a:pt x="6099048" y="1764714"/>
                  <a:pt x="6081475" y="1756019"/>
                </a:cubicBezTo>
                <a:cubicBezTo>
                  <a:pt x="6071982" y="1762213"/>
                  <a:pt x="6061735" y="1768310"/>
                  <a:pt x="6050866" y="1774087"/>
                </a:cubicBezTo>
                <a:lnTo>
                  <a:pt x="6044220" y="1777214"/>
                </a:lnTo>
                <a:lnTo>
                  <a:pt x="6043887" y="1777065"/>
                </a:lnTo>
                <a:cubicBezTo>
                  <a:pt x="6042014" y="1777296"/>
                  <a:pt x="6039667" y="1778155"/>
                  <a:pt x="6036477" y="1779944"/>
                </a:cubicBezTo>
                <a:lnTo>
                  <a:pt x="6032103" y="1782912"/>
                </a:lnTo>
                <a:lnTo>
                  <a:pt x="5998476" y="1768243"/>
                </a:lnTo>
                <a:lnTo>
                  <a:pt x="5955839" y="1778447"/>
                </a:lnTo>
                <a:cubicBezTo>
                  <a:pt x="5917066" y="1785378"/>
                  <a:pt x="5888184" y="1771691"/>
                  <a:pt x="5855319" y="1791242"/>
                </a:cubicBezTo>
                <a:cubicBezTo>
                  <a:pt x="5819000" y="1797653"/>
                  <a:pt x="5785962" y="1795828"/>
                  <a:pt x="5756488" y="1807118"/>
                </a:cubicBezTo>
                <a:cubicBezTo>
                  <a:pt x="5742733" y="1803434"/>
                  <a:pt x="5730469" y="1803218"/>
                  <a:pt x="5721040" y="1814422"/>
                </a:cubicBezTo>
                <a:cubicBezTo>
                  <a:pt x="5686587" y="1817812"/>
                  <a:pt x="5675621" y="1806443"/>
                  <a:pt x="5656374" y="1820581"/>
                </a:cubicBezTo>
                <a:cubicBezTo>
                  <a:pt x="5632879" y="1803280"/>
                  <a:pt x="5633474" y="1811470"/>
                  <a:pt x="5625840" y="1819147"/>
                </a:cubicBezTo>
                <a:lnTo>
                  <a:pt x="5624659" y="1819815"/>
                </a:lnTo>
                <a:lnTo>
                  <a:pt x="5621418" y="1817320"/>
                </a:lnTo>
                <a:lnTo>
                  <a:pt x="5615750" y="1816954"/>
                </a:lnTo>
                <a:lnTo>
                  <a:pt x="5601275" y="1820626"/>
                </a:lnTo>
                <a:lnTo>
                  <a:pt x="5595999" y="1822776"/>
                </a:lnTo>
                <a:cubicBezTo>
                  <a:pt x="5592302" y="1823971"/>
                  <a:pt x="5589767" y="1824397"/>
                  <a:pt x="5587925" y="1824284"/>
                </a:cubicBezTo>
                <a:lnTo>
                  <a:pt x="5587672" y="1824077"/>
                </a:lnTo>
                <a:lnTo>
                  <a:pt x="5580212" y="1825969"/>
                </a:lnTo>
                <a:cubicBezTo>
                  <a:pt x="5567744" y="1829724"/>
                  <a:pt x="5555728" y="1833908"/>
                  <a:pt x="5544380" y="1838327"/>
                </a:cubicBezTo>
                <a:cubicBezTo>
                  <a:pt x="5531435" y="1826502"/>
                  <a:pt x="5491269" y="1850982"/>
                  <a:pt x="5490474" y="1824216"/>
                </a:cubicBezTo>
                <a:cubicBezTo>
                  <a:pt x="5475002" y="1829409"/>
                  <a:pt x="5467679" y="1841974"/>
                  <a:pt x="5469389" y="1823995"/>
                </a:cubicBezTo>
                <a:cubicBezTo>
                  <a:pt x="5464194" y="1825217"/>
                  <a:pt x="5460649" y="1824388"/>
                  <a:pt x="5457847" y="1822568"/>
                </a:cubicBezTo>
                <a:lnTo>
                  <a:pt x="5456946" y="1821634"/>
                </a:lnTo>
                <a:lnTo>
                  <a:pt x="5422623" y="1833603"/>
                </a:lnTo>
                <a:lnTo>
                  <a:pt x="5417641" y="1833220"/>
                </a:lnTo>
                <a:lnTo>
                  <a:pt x="5395812" y="1843547"/>
                </a:lnTo>
                <a:lnTo>
                  <a:pt x="5384245" y="1847534"/>
                </a:lnTo>
                <a:lnTo>
                  <a:pt x="5381575" y="1851439"/>
                </a:lnTo>
                <a:cubicBezTo>
                  <a:pt x="5378360" y="1854112"/>
                  <a:pt x="5373323" y="1855958"/>
                  <a:pt x="5364196" y="1855916"/>
                </a:cubicBezTo>
                <a:lnTo>
                  <a:pt x="5361974" y="1855383"/>
                </a:lnTo>
                <a:lnTo>
                  <a:pt x="5348482" y="1862972"/>
                </a:lnTo>
                <a:cubicBezTo>
                  <a:pt x="5344283" y="1866093"/>
                  <a:pt x="5340752" y="1869721"/>
                  <a:pt x="5338191" y="1874042"/>
                </a:cubicBezTo>
                <a:cubicBezTo>
                  <a:pt x="5284467" y="1863733"/>
                  <a:pt x="5241659" y="1890598"/>
                  <a:pt x="5187216" y="1897374"/>
                </a:cubicBezTo>
                <a:cubicBezTo>
                  <a:pt x="5128112" y="1913380"/>
                  <a:pt x="5000209" y="1958424"/>
                  <a:pt x="4979418" y="1970081"/>
                </a:cubicBezTo>
                <a:cubicBezTo>
                  <a:pt x="4961626" y="1976617"/>
                  <a:pt x="4880285" y="1980317"/>
                  <a:pt x="4888296" y="1967318"/>
                </a:cubicBezTo>
                <a:cubicBezTo>
                  <a:pt x="4837341" y="2001544"/>
                  <a:pt x="4813096" y="1980143"/>
                  <a:pt x="4752077" y="2002868"/>
                </a:cubicBezTo>
                <a:cubicBezTo>
                  <a:pt x="4711959" y="1983479"/>
                  <a:pt x="4735849" y="2003927"/>
                  <a:pt x="4698992" y="2005865"/>
                </a:cubicBezTo>
                <a:cubicBezTo>
                  <a:pt x="4713932" y="2027882"/>
                  <a:pt x="4652629" y="2000711"/>
                  <a:pt x="4656477" y="2028026"/>
                </a:cubicBezTo>
                <a:cubicBezTo>
                  <a:pt x="4649649" y="2027513"/>
                  <a:pt x="4642912" y="2026156"/>
                  <a:pt x="4636122" y="2024588"/>
                </a:cubicBezTo>
                <a:lnTo>
                  <a:pt x="4632564" y="2023781"/>
                </a:lnTo>
                <a:lnTo>
                  <a:pt x="4619336" y="2025213"/>
                </a:lnTo>
                <a:lnTo>
                  <a:pt x="4614352" y="2019789"/>
                </a:lnTo>
                <a:lnTo>
                  <a:pt x="4569544" y="2022030"/>
                </a:lnTo>
                <a:cubicBezTo>
                  <a:pt x="4550398" y="2036773"/>
                  <a:pt x="4514182" y="2030017"/>
                  <a:pt x="4484150" y="2036534"/>
                </a:cubicBezTo>
                <a:lnTo>
                  <a:pt x="4470992" y="2042470"/>
                </a:lnTo>
                <a:lnTo>
                  <a:pt x="4383921" y="2051948"/>
                </a:lnTo>
                <a:lnTo>
                  <a:pt x="4324401" y="2062236"/>
                </a:lnTo>
                <a:lnTo>
                  <a:pt x="4311690" y="2068007"/>
                </a:lnTo>
                <a:lnTo>
                  <a:pt x="4296855" y="2063078"/>
                </a:lnTo>
                <a:cubicBezTo>
                  <a:pt x="4295031" y="2061626"/>
                  <a:pt x="4293546" y="2059995"/>
                  <a:pt x="4292443" y="2058242"/>
                </a:cubicBezTo>
                <a:lnTo>
                  <a:pt x="4245098" y="2067844"/>
                </a:lnTo>
                <a:lnTo>
                  <a:pt x="4239373" y="2068113"/>
                </a:lnTo>
                <a:lnTo>
                  <a:pt x="4199908" y="2066755"/>
                </a:lnTo>
                <a:lnTo>
                  <a:pt x="4141208" y="2059740"/>
                </a:lnTo>
                <a:cubicBezTo>
                  <a:pt x="4121791" y="2054316"/>
                  <a:pt x="4104260" y="2032120"/>
                  <a:pt x="4080292" y="2043471"/>
                </a:cubicBezTo>
                <a:cubicBezTo>
                  <a:pt x="4085601" y="2030904"/>
                  <a:pt x="4051823" y="2047468"/>
                  <a:pt x="4045124" y="2036865"/>
                </a:cubicBezTo>
                <a:cubicBezTo>
                  <a:pt x="4041187" y="2028047"/>
                  <a:pt x="4030023" y="2031017"/>
                  <a:pt x="4020658" y="2029269"/>
                </a:cubicBezTo>
                <a:cubicBezTo>
                  <a:pt x="4012480" y="2021053"/>
                  <a:pt x="3967178" y="2020722"/>
                  <a:pt x="3952339" y="2024942"/>
                </a:cubicBezTo>
                <a:cubicBezTo>
                  <a:pt x="3911707" y="2042361"/>
                  <a:pt x="3869264" y="2011089"/>
                  <a:pt x="3836569" y="2024044"/>
                </a:cubicBezTo>
                <a:cubicBezTo>
                  <a:pt x="3810252" y="2022479"/>
                  <a:pt x="3801793" y="2018038"/>
                  <a:pt x="3794437" y="2015549"/>
                </a:cubicBezTo>
                <a:lnTo>
                  <a:pt x="3792431" y="2009111"/>
                </a:lnTo>
                <a:lnTo>
                  <a:pt x="3779628" y="2007348"/>
                </a:lnTo>
                <a:lnTo>
                  <a:pt x="3776751" y="2005720"/>
                </a:lnTo>
                <a:cubicBezTo>
                  <a:pt x="3771267" y="2002586"/>
                  <a:pt x="3765734" y="1999668"/>
                  <a:pt x="3759716" y="1997546"/>
                </a:cubicBezTo>
                <a:cubicBezTo>
                  <a:pt x="3750329" y="2024906"/>
                  <a:pt x="3706981" y="1984010"/>
                  <a:pt x="3710266" y="2008882"/>
                </a:cubicBezTo>
                <a:cubicBezTo>
                  <a:pt x="3675567" y="2001984"/>
                  <a:pt x="3628804" y="2032006"/>
                  <a:pt x="3601196" y="2003685"/>
                </a:cubicBezTo>
                <a:cubicBezTo>
                  <a:pt x="3548850" y="1999682"/>
                  <a:pt x="3502061" y="1991654"/>
                  <a:pt x="3446105" y="1989400"/>
                </a:cubicBezTo>
                <a:cubicBezTo>
                  <a:pt x="3401638" y="1996894"/>
                  <a:pt x="3357711" y="1971646"/>
                  <a:pt x="3324453" y="1985620"/>
                </a:cubicBezTo>
                <a:cubicBezTo>
                  <a:pt x="3275634" y="1974332"/>
                  <a:pt x="3212760" y="1975743"/>
                  <a:pt x="3170596" y="1997703"/>
                </a:cubicBezTo>
                <a:cubicBezTo>
                  <a:pt x="3117486" y="1991304"/>
                  <a:pt x="3106384" y="2007124"/>
                  <a:pt x="3062011" y="1984354"/>
                </a:cubicBezTo>
                <a:cubicBezTo>
                  <a:pt x="3057621" y="1987929"/>
                  <a:pt x="3052668" y="1990600"/>
                  <a:pt x="3047345" y="1992622"/>
                </a:cubicBezTo>
                <a:lnTo>
                  <a:pt x="3031387" y="1996757"/>
                </a:lnTo>
                <a:lnTo>
                  <a:pt x="3029603" y="1995713"/>
                </a:lnTo>
                <a:cubicBezTo>
                  <a:pt x="3021258" y="1993501"/>
                  <a:pt x="3015768" y="1994088"/>
                  <a:pt x="3011556" y="1995912"/>
                </a:cubicBezTo>
                <a:lnTo>
                  <a:pt x="2994774" y="2000163"/>
                </a:lnTo>
                <a:lnTo>
                  <a:pt x="2928374" y="2006826"/>
                </a:lnTo>
                <a:lnTo>
                  <a:pt x="2927990" y="2005707"/>
                </a:lnTo>
                <a:cubicBezTo>
                  <a:pt x="2926282" y="2003277"/>
                  <a:pt x="2923426" y="2001631"/>
                  <a:pt x="2918085" y="2001577"/>
                </a:cubicBezTo>
                <a:cubicBezTo>
                  <a:pt x="2928152" y="1984579"/>
                  <a:pt x="2915501" y="1994999"/>
                  <a:pt x="2898861" y="1996344"/>
                </a:cubicBezTo>
                <a:cubicBezTo>
                  <a:pt x="2910786" y="1970243"/>
                  <a:pt x="2862394" y="1984383"/>
                  <a:pt x="2856119" y="1969853"/>
                </a:cubicBezTo>
                <a:cubicBezTo>
                  <a:pt x="2843628" y="1971429"/>
                  <a:pt x="2830634" y="1972621"/>
                  <a:pt x="2817431" y="1973286"/>
                </a:cubicBezTo>
                <a:lnTo>
                  <a:pt x="2809697" y="1973343"/>
                </a:lnTo>
                <a:cubicBezTo>
                  <a:pt x="2809653" y="1973255"/>
                  <a:pt x="2809608" y="1973169"/>
                  <a:pt x="2809564" y="1973082"/>
                </a:cubicBezTo>
                <a:cubicBezTo>
                  <a:pt x="2807929" y="1972535"/>
                  <a:pt x="2805403" y="1972343"/>
                  <a:pt x="2801449" y="1972620"/>
                </a:cubicBezTo>
                <a:lnTo>
                  <a:pt x="2780592" y="1973556"/>
                </a:lnTo>
                <a:lnTo>
                  <a:pt x="2775569" y="1971853"/>
                </a:lnTo>
                <a:lnTo>
                  <a:pt x="2745068" y="1960376"/>
                </a:lnTo>
                <a:cubicBezTo>
                  <a:pt x="2723927" y="1957194"/>
                  <a:pt x="2679639" y="1952736"/>
                  <a:pt x="2646933" y="1949578"/>
                </a:cubicBezTo>
                <a:cubicBezTo>
                  <a:pt x="2614577" y="1953493"/>
                  <a:pt x="2585154" y="1943863"/>
                  <a:pt x="2548831" y="1941424"/>
                </a:cubicBezTo>
                <a:cubicBezTo>
                  <a:pt x="2509461" y="1952528"/>
                  <a:pt x="2489457" y="1932402"/>
                  <a:pt x="2450638" y="1929883"/>
                </a:cubicBezTo>
                <a:cubicBezTo>
                  <a:pt x="2416878" y="1949136"/>
                  <a:pt x="2422997" y="1912970"/>
                  <a:pt x="2403143" y="1905311"/>
                </a:cubicBezTo>
                <a:lnTo>
                  <a:pt x="2397526" y="1904604"/>
                </a:lnTo>
                <a:lnTo>
                  <a:pt x="2382841" y="1907407"/>
                </a:lnTo>
                <a:lnTo>
                  <a:pt x="2377427" y="1909241"/>
                </a:lnTo>
                <a:cubicBezTo>
                  <a:pt x="2373657" y="1910213"/>
                  <a:pt x="2371100" y="1910487"/>
                  <a:pt x="2369275" y="1910264"/>
                </a:cubicBezTo>
                <a:lnTo>
                  <a:pt x="2369039" y="1910041"/>
                </a:lnTo>
                <a:lnTo>
                  <a:pt x="2324870" y="1921693"/>
                </a:lnTo>
                <a:cubicBezTo>
                  <a:pt x="2312870" y="1909092"/>
                  <a:pt x="2271048" y="1931159"/>
                  <a:pt x="2272261" y="1904348"/>
                </a:cubicBezTo>
                <a:cubicBezTo>
                  <a:pt x="2256469" y="1908613"/>
                  <a:pt x="2248237" y="1920737"/>
                  <a:pt x="2251287" y="1902861"/>
                </a:cubicBezTo>
                <a:cubicBezTo>
                  <a:pt x="2246022" y="1903773"/>
                  <a:pt x="2242556" y="1902730"/>
                  <a:pt x="2239904" y="1900741"/>
                </a:cubicBezTo>
                <a:lnTo>
                  <a:pt x="2204009" y="1909662"/>
                </a:lnTo>
                <a:lnTo>
                  <a:pt x="2199075" y="1908979"/>
                </a:lnTo>
                <a:lnTo>
                  <a:pt x="2176570" y="1917995"/>
                </a:lnTo>
                <a:lnTo>
                  <a:pt x="2144169" y="1928467"/>
                </a:lnTo>
                <a:lnTo>
                  <a:pt x="2141995" y="1927802"/>
                </a:lnTo>
                <a:lnTo>
                  <a:pt x="2127994" y="1934580"/>
                </a:lnTo>
                <a:cubicBezTo>
                  <a:pt x="2123582" y="1937450"/>
                  <a:pt x="2065338" y="1940864"/>
                  <a:pt x="2062463" y="1945032"/>
                </a:cubicBezTo>
                <a:cubicBezTo>
                  <a:pt x="2009750" y="1931500"/>
                  <a:pt x="2019575" y="1955794"/>
                  <a:pt x="1964865" y="1959303"/>
                </a:cubicBezTo>
                <a:cubicBezTo>
                  <a:pt x="1928063" y="1953972"/>
                  <a:pt x="1907652" y="1958603"/>
                  <a:pt x="1848421" y="1967726"/>
                </a:cubicBezTo>
                <a:cubicBezTo>
                  <a:pt x="1808660" y="1974760"/>
                  <a:pt x="1778898" y="1997243"/>
                  <a:pt x="1726299" y="2001504"/>
                </a:cubicBezTo>
                <a:cubicBezTo>
                  <a:pt x="1673005" y="2032669"/>
                  <a:pt x="1586201" y="2019615"/>
                  <a:pt x="1523750" y="2038677"/>
                </a:cubicBezTo>
                <a:cubicBezTo>
                  <a:pt x="1485266" y="2016882"/>
                  <a:pt x="1507515" y="2038764"/>
                  <a:pt x="1470679" y="2038487"/>
                </a:cubicBezTo>
                <a:cubicBezTo>
                  <a:pt x="1483901" y="2061400"/>
                  <a:pt x="1424907" y="2030553"/>
                  <a:pt x="1426690" y="2058097"/>
                </a:cubicBezTo>
                <a:cubicBezTo>
                  <a:pt x="1419929" y="2057176"/>
                  <a:pt x="1413325" y="2055413"/>
                  <a:pt x="1406683" y="2053438"/>
                </a:cubicBezTo>
                <a:lnTo>
                  <a:pt x="1364803" y="2044063"/>
                </a:lnTo>
                <a:cubicBezTo>
                  <a:pt x="1357227" y="2043750"/>
                  <a:pt x="1349221" y="2044481"/>
                  <a:pt x="1340592" y="2046883"/>
                </a:cubicBezTo>
                <a:cubicBezTo>
                  <a:pt x="1313706" y="2065008"/>
                  <a:pt x="1259470" y="2043093"/>
                  <a:pt x="1226584" y="2066865"/>
                </a:cubicBezTo>
                <a:cubicBezTo>
                  <a:pt x="1213711" y="2073523"/>
                  <a:pt x="1169107" y="2081361"/>
                  <a:pt x="1157776" y="2075069"/>
                </a:cubicBezTo>
                <a:cubicBezTo>
                  <a:pt x="1147881" y="2075101"/>
                  <a:pt x="1138113" y="2079917"/>
                  <a:pt x="1130703" y="2072292"/>
                </a:cubicBezTo>
                <a:cubicBezTo>
                  <a:pt x="1119867" y="2063476"/>
                  <a:pt x="1093365" y="2085206"/>
                  <a:pt x="1093525" y="2072377"/>
                </a:cubicBezTo>
                <a:cubicBezTo>
                  <a:pt x="1074560" y="2087416"/>
                  <a:pt x="1048429" y="2069593"/>
                  <a:pt x="1027186" y="2067964"/>
                </a:cubicBezTo>
                <a:cubicBezTo>
                  <a:pt x="1013067" y="2082005"/>
                  <a:pt x="982424" y="2064739"/>
                  <a:pt x="939318" y="2069968"/>
                </a:cubicBezTo>
                <a:cubicBezTo>
                  <a:pt x="924013" y="2086013"/>
                  <a:pt x="941994" y="2059704"/>
                  <a:pt x="911087" y="2082975"/>
                </a:cubicBezTo>
                <a:cubicBezTo>
                  <a:pt x="909300" y="2081516"/>
                  <a:pt x="871488" y="2090155"/>
                  <a:pt x="850358" y="2092811"/>
                </a:cubicBezTo>
                <a:cubicBezTo>
                  <a:pt x="829228" y="2095467"/>
                  <a:pt x="794468" y="2089469"/>
                  <a:pt x="784309" y="2098913"/>
                </a:cubicBezTo>
                <a:cubicBezTo>
                  <a:pt x="742250" y="2110391"/>
                  <a:pt x="704708" y="2163821"/>
                  <a:pt x="656060" y="2161683"/>
                </a:cubicBezTo>
                <a:cubicBezTo>
                  <a:pt x="647028" y="2153124"/>
                  <a:pt x="580428" y="2153947"/>
                  <a:pt x="567060" y="2160730"/>
                </a:cubicBezTo>
                <a:cubicBezTo>
                  <a:pt x="541290" y="2165447"/>
                  <a:pt x="538680" y="2140870"/>
                  <a:pt x="515269" y="2159436"/>
                </a:cubicBezTo>
                <a:cubicBezTo>
                  <a:pt x="517489" y="2145685"/>
                  <a:pt x="465134" y="2161804"/>
                  <a:pt x="474542" y="2146436"/>
                </a:cubicBezTo>
                <a:cubicBezTo>
                  <a:pt x="455402" y="2137099"/>
                  <a:pt x="450760" y="2157925"/>
                  <a:pt x="432035" y="2150124"/>
                </a:cubicBezTo>
                <a:cubicBezTo>
                  <a:pt x="416021" y="2153292"/>
                  <a:pt x="399143" y="2163452"/>
                  <a:pt x="378455" y="2165441"/>
                </a:cubicBezTo>
                <a:cubicBezTo>
                  <a:pt x="353253" y="2176722"/>
                  <a:pt x="345530" y="2163751"/>
                  <a:pt x="307909" y="2162055"/>
                </a:cubicBezTo>
                <a:cubicBezTo>
                  <a:pt x="294101" y="2171852"/>
                  <a:pt x="244890" y="2169830"/>
                  <a:pt x="231590" y="2164122"/>
                </a:cubicBezTo>
                <a:cubicBezTo>
                  <a:pt x="196536" y="2171051"/>
                  <a:pt x="198497" y="2164357"/>
                  <a:pt x="157866" y="2165402"/>
                </a:cubicBezTo>
                <a:cubicBezTo>
                  <a:pt x="116399" y="2180081"/>
                  <a:pt x="90508" y="2162154"/>
                  <a:pt x="47102" y="2163358"/>
                </a:cubicBezTo>
                <a:cubicBezTo>
                  <a:pt x="27824" y="2176027"/>
                  <a:pt x="19562" y="2169634"/>
                  <a:pt x="11656" y="2160770"/>
                </a:cubicBezTo>
                <a:lnTo>
                  <a:pt x="0" y="214897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BF2B18-C379-2C46-BA70-38BBD9037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18" y="381663"/>
            <a:ext cx="6674348" cy="82693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2400">
                <a:latin typeface="Times" pitchFamily="2" charset="0"/>
              </a:rPr>
              <a:t>Křest dětí v římskokatolické církvi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D338C7-E971-1F4C-B713-83B6A5A6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318" y="1250905"/>
            <a:ext cx="5553331" cy="572493"/>
          </a:xfrm>
        </p:spPr>
        <p:txBody>
          <a:bodyPr>
            <a:normAutofit/>
          </a:bodyPr>
          <a:lstStyle/>
          <a:p>
            <a:pPr algn="l"/>
            <a:r>
              <a:rPr lang="cs-CZ" sz="1800">
                <a:latin typeface="Times" pitchFamily="2" charset="0"/>
              </a:rPr>
              <a:t>Kvíderová &amp; Secká, HKSN</a:t>
            </a: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2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166816 w 6884912"/>
              <a:gd name="connsiteY43" fmla="*/ 559500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241446 h 1402843"/>
              <a:gd name="connsiteX1" fmla="*/ 6884912 w 6884912"/>
              <a:gd name="connsiteY1" fmla="*/ 1402843 h 1402843"/>
              <a:gd name="connsiteX2" fmla="*/ 0 w 6884912"/>
              <a:gd name="connsiteY2" fmla="*/ 1402843 h 1402843"/>
              <a:gd name="connsiteX3" fmla="*/ 27135 w 6884912"/>
              <a:gd name="connsiteY3" fmla="*/ 1388906 h 1402843"/>
              <a:gd name="connsiteX4" fmla="*/ 115388 w 6884912"/>
              <a:gd name="connsiteY4" fmla="*/ 1400489 h 1402843"/>
              <a:gd name="connsiteX5" fmla="*/ 119094 w 6884912"/>
              <a:gd name="connsiteY5" fmla="*/ 1389909 h 1402843"/>
              <a:gd name="connsiteX6" fmla="*/ 171824 w 6884912"/>
              <a:gd name="connsiteY6" fmla="*/ 1374670 h 1402843"/>
              <a:gd name="connsiteX7" fmla="*/ 353766 w 6884912"/>
              <a:gd name="connsiteY7" fmla="*/ 1269790 h 1402843"/>
              <a:gd name="connsiteX8" fmla="*/ 438104 w 6884912"/>
              <a:gd name="connsiteY8" fmla="*/ 1283852 h 1402843"/>
              <a:gd name="connsiteX9" fmla="*/ 471270 w 6884912"/>
              <a:gd name="connsiteY9" fmla="*/ 1281613 h 1402843"/>
              <a:gd name="connsiteX10" fmla="*/ 536109 w 6884912"/>
              <a:gd name="connsiteY10" fmla="*/ 1211645 h 1402843"/>
              <a:gd name="connsiteX11" fmla="*/ 601644 w 6884912"/>
              <a:gd name="connsiteY11" fmla="*/ 1245443 h 1402843"/>
              <a:gd name="connsiteX12" fmla="*/ 651408 w 6884912"/>
              <a:gd name="connsiteY12" fmla="*/ 1226384 h 1402843"/>
              <a:gd name="connsiteX13" fmla="*/ 673197 w 6884912"/>
              <a:gd name="connsiteY13" fmla="*/ 1251506 h 1402843"/>
              <a:gd name="connsiteX14" fmla="*/ 723108 w 6884912"/>
              <a:gd name="connsiteY14" fmla="*/ 1221527 h 1402843"/>
              <a:gd name="connsiteX15" fmla="*/ 797699 w 6884912"/>
              <a:gd name="connsiteY15" fmla="*/ 1172808 h 1402843"/>
              <a:gd name="connsiteX16" fmla="*/ 888738 w 6884912"/>
              <a:gd name="connsiteY16" fmla="*/ 1143254 h 1402843"/>
              <a:gd name="connsiteX17" fmla="*/ 965215 w 6884912"/>
              <a:gd name="connsiteY17" fmla="*/ 1088147 h 1402843"/>
              <a:gd name="connsiteX18" fmla="*/ 1085080 w 6884912"/>
              <a:gd name="connsiteY18" fmla="*/ 1017532 h 1402843"/>
              <a:gd name="connsiteX19" fmla="*/ 1131224 w 6884912"/>
              <a:gd name="connsiteY19" fmla="*/ 947606 h 1402843"/>
              <a:gd name="connsiteX20" fmla="*/ 1138051 w 6884912"/>
              <a:gd name="connsiteY20" fmla="*/ 943480 h 1402843"/>
              <a:gd name="connsiteX21" fmla="*/ 1158800 w 6884912"/>
              <a:gd name="connsiteY21" fmla="*/ 941450 h 1402843"/>
              <a:gd name="connsiteX22" fmla="*/ 1166947 w 6884912"/>
              <a:gd name="connsiteY22" fmla="*/ 942208 h 1402843"/>
              <a:gd name="connsiteX23" fmla="*/ 1178135 w 6884912"/>
              <a:gd name="connsiteY23" fmla="*/ 940077 h 1402843"/>
              <a:gd name="connsiteX24" fmla="*/ 1178301 w 6884912"/>
              <a:gd name="connsiteY24" fmla="*/ 939540 h 1402843"/>
              <a:gd name="connsiteX25" fmla="*/ 1188995 w 6884912"/>
              <a:gd name="connsiteY25" fmla="*/ 938494 h 1402843"/>
              <a:gd name="connsiteX26" fmla="*/ 1242716 w 6884912"/>
              <a:gd name="connsiteY26" fmla="*/ 939498 h 1402843"/>
              <a:gd name="connsiteX27" fmla="*/ 1299977 w 6884912"/>
              <a:gd name="connsiteY27" fmla="*/ 880642 h 1402843"/>
              <a:gd name="connsiteX28" fmla="*/ 1326190 w 6884912"/>
              <a:gd name="connsiteY28" fmla="*/ 867401 h 1402843"/>
              <a:gd name="connsiteX29" fmla="*/ 1339600 w 6884912"/>
              <a:gd name="connsiteY29" fmla="*/ 857741 h 1402843"/>
              <a:gd name="connsiteX30" fmla="*/ 1340054 w 6884912"/>
              <a:gd name="connsiteY30" fmla="*/ 855468 h 1402843"/>
              <a:gd name="connsiteX31" fmla="*/ 1391606 w 6884912"/>
              <a:gd name="connsiteY31" fmla="*/ 856675 h 1402843"/>
              <a:gd name="connsiteX32" fmla="*/ 1397565 w 6884912"/>
              <a:gd name="connsiteY32" fmla="*/ 852936 h 1402843"/>
              <a:gd name="connsiteX33" fmla="*/ 1432302 w 6884912"/>
              <a:gd name="connsiteY33" fmla="*/ 858713 h 1402843"/>
              <a:gd name="connsiteX34" fmla="*/ 1449644 w 6884912"/>
              <a:gd name="connsiteY34" fmla="*/ 859037 h 1402843"/>
              <a:gd name="connsiteX35" fmla="*/ 1455793 w 6884912"/>
              <a:gd name="connsiteY35" fmla="*/ 864620 h 1402843"/>
              <a:gd name="connsiteX36" fmla="*/ 1480758 w 6884912"/>
              <a:gd name="connsiteY36" fmla="*/ 862309 h 1402843"/>
              <a:gd name="connsiteX37" fmla="*/ 1483154 w 6884912"/>
              <a:gd name="connsiteY37" fmla="*/ 859973 h 1402843"/>
              <a:gd name="connsiteX38" fmla="*/ 1505495 w 6884912"/>
              <a:gd name="connsiteY38" fmla="*/ 865771 h 1402843"/>
              <a:gd name="connsiteX39" fmla="*/ 1589871 w 6884912"/>
              <a:gd name="connsiteY39" fmla="*/ 870855 h 1402843"/>
              <a:gd name="connsiteX40" fmla="*/ 1731986 w 6884912"/>
              <a:gd name="connsiteY40" fmla="*/ 831128 h 1402843"/>
              <a:gd name="connsiteX41" fmla="*/ 1927935 w 6884912"/>
              <a:gd name="connsiteY41" fmla="*/ 869986 h 1402843"/>
              <a:gd name="connsiteX42" fmla="*/ 2166816 w 6884912"/>
              <a:gd name="connsiteY42" fmla="*/ 800946 h 1402843"/>
              <a:gd name="connsiteX43" fmla="*/ 2352236 w 6884912"/>
              <a:gd name="connsiteY43" fmla="*/ 761048 h 1402843"/>
              <a:gd name="connsiteX44" fmla="*/ 2420791 w 6884912"/>
              <a:gd name="connsiteY44" fmla="*/ 734272 h 1402843"/>
              <a:gd name="connsiteX45" fmla="*/ 2489932 w 6884912"/>
              <a:gd name="connsiteY45" fmla="*/ 749310 h 1402843"/>
              <a:gd name="connsiteX46" fmla="*/ 2512917 w 6884912"/>
              <a:gd name="connsiteY46" fmla="*/ 730573 h 1402843"/>
              <a:gd name="connsiteX47" fmla="*/ 2516783 w 6884912"/>
              <a:gd name="connsiteY47" fmla="*/ 726919 h 1402843"/>
              <a:gd name="connsiteX48" fmla="*/ 2534360 w 6884912"/>
              <a:gd name="connsiteY48" fmla="*/ 721510 h 1402843"/>
              <a:gd name="connsiteX49" fmla="*/ 2536691 w 6884912"/>
              <a:gd name="connsiteY49" fmla="*/ 708464 h 1402843"/>
              <a:gd name="connsiteX50" fmla="*/ 2561265 w 6884912"/>
              <a:gd name="connsiteY50" fmla="*/ 692069 h 1402843"/>
              <a:gd name="connsiteX51" fmla="*/ 2594349 w 6884912"/>
              <a:gd name="connsiteY51" fmla="*/ 685330 h 1402843"/>
              <a:gd name="connsiteX52" fmla="*/ 2754324 w 6884912"/>
              <a:gd name="connsiteY52" fmla="*/ 666212 h 1402843"/>
              <a:gd name="connsiteX53" fmla="*/ 2848470 w 6884912"/>
              <a:gd name="connsiteY53" fmla="*/ 647412 h 1402843"/>
              <a:gd name="connsiteX54" fmla="*/ 2881772 w 6884912"/>
              <a:gd name="connsiteY54" fmla="*/ 628706 h 1402843"/>
              <a:gd name="connsiteX55" fmla="*/ 2929932 w 6884912"/>
              <a:gd name="connsiteY55" fmla="*/ 610358 h 1402843"/>
              <a:gd name="connsiteX56" fmla="*/ 3013020 w 6884912"/>
              <a:gd name="connsiteY56" fmla="*/ 569024 h 1402843"/>
              <a:gd name="connsiteX57" fmla="*/ 3127968 w 6884912"/>
              <a:gd name="connsiteY57" fmla="*/ 529059 h 1402843"/>
              <a:gd name="connsiteX58" fmla="*/ 3222191 w 6884912"/>
              <a:gd name="connsiteY58" fmla="*/ 549333 h 1402843"/>
              <a:gd name="connsiteX59" fmla="*/ 3227953 w 6884912"/>
              <a:gd name="connsiteY59" fmla="*/ 539096 h 1402843"/>
              <a:gd name="connsiteX60" fmla="*/ 3287859 w 6884912"/>
              <a:gd name="connsiteY60" fmla="*/ 529004 h 1402843"/>
              <a:gd name="connsiteX61" fmla="*/ 3510042 w 6884912"/>
              <a:gd name="connsiteY61" fmla="*/ 553266 h 1402843"/>
              <a:gd name="connsiteX62" fmla="*/ 3626773 w 6884912"/>
              <a:gd name="connsiteY62" fmla="*/ 531898 h 1402843"/>
              <a:gd name="connsiteX63" fmla="*/ 3666217 w 6884912"/>
              <a:gd name="connsiteY63" fmla="*/ 514701 h 1402843"/>
              <a:gd name="connsiteX64" fmla="*/ 3732427 w 6884912"/>
              <a:gd name="connsiteY64" fmla="*/ 486485 h 1402843"/>
              <a:gd name="connsiteX65" fmla="*/ 3777022 w 6884912"/>
              <a:gd name="connsiteY65" fmla="*/ 441722 h 1402843"/>
              <a:gd name="connsiteX66" fmla="*/ 3791246 w 6884912"/>
              <a:gd name="connsiteY66" fmla="*/ 431442 h 1402843"/>
              <a:gd name="connsiteX67" fmla="*/ 3819864 w 6884912"/>
              <a:gd name="connsiteY67" fmla="*/ 436051 h 1402843"/>
              <a:gd name="connsiteX68" fmla="*/ 3830398 w 6884912"/>
              <a:gd name="connsiteY68" fmla="*/ 429829 h 1402843"/>
              <a:gd name="connsiteX69" fmla="*/ 3834360 w 6884912"/>
              <a:gd name="connsiteY69" fmla="*/ 430438 h 1402843"/>
              <a:gd name="connsiteX70" fmla="*/ 3843715 w 6884912"/>
              <a:gd name="connsiteY70" fmla="*/ 430198 h 1402843"/>
              <a:gd name="connsiteX71" fmla="*/ 3842609 w 6884912"/>
              <a:gd name="connsiteY71" fmla="*/ 438832 h 1402843"/>
              <a:gd name="connsiteX72" fmla="*/ 3853961 w 6884912"/>
              <a:gd name="connsiteY72" fmla="*/ 454826 h 1402843"/>
              <a:gd name="connsiteX73" fmla="*/ 3907640 w 6884912"/>
              <a:gd name="connsiteY73" fmla="*/ 449014 h 1402843"/>
              <a:gd name="connsiteX74" fmla="*/ 3910449 w 6884912"/>
              <a:gd name="connsiteY74" fmla="*/ 439254 h 1402843"/>
              <a:gd name="connsiteX75" fmla="*/ 3917197 w 6884912"/>
              <a:gd name="connsiteY75" fmla="*/ 437567 h 1402843"/>
              <a:gd name="connsiteX76" fmla="*/ 3922400 w 6884912"/>
              <a:gd name="connsiteY76" fmla="*/ 446502 h 1402843"/>
              <a:gd name="connsiteX77" fmla="*/ 4013061 w 6884912"/>
              <a:gd name="connsiteY77" fmla="*/ 466320 h 1402843"/>
              <a:gd name="connsiteX78" fmla="*/ 4134285 w 6884912"/>
              <a:gd name="connsiteY78" fmla="*/ 477038 h 1402843"/>
              <a:gd name="connsiteX79" fmla="*/ 4220717 w 6884912"/>
              <a:gd name="connsiteY79" fmla="*/ 434392 h 1402843"/>
              <a:gd name="connsiteX80" fmla="*/ 4246954 w 6884912"/>
              <a:gd name="connsiteY80" fmla="*/ 452000 h 1402843"/>
              <a:gd name="connsiteX81" fmla="*/ 4289361 w 6884912"/>
              <a:gd name="connsiteY81" fmla="*/ 438088 h 1402843"/>
              <a:gd name="connsiteX82" fmla="*/ 4498913 w 6884912"/>
              <a:gd name="connsiteY82" fmla="*/ 360361 h 1402843"/>
              <a:gd name="connsiteX83" fmla="*/ 4617330 w 6884912"/>
              <a:gd name="connsiteY83" fmla="*/ 352609 h 1402843"/>
              <a:gd name="connsiteX84" fmla="*/ 4659778 w 6884912"/>
              <a:gd name="connsiteY84" fmla="*/ 359665 h 1402843"/>
              <a:gd name="connsiteX85" fmla="*/ 4730870 w 6884912"/>
              <a:gd name="connsiteY85" fmla="*/ 370878 h 1402843"/>
              <a:gd name="connsiteX86" fmla="*/ 4785037 w 6884912"/>
              <a:gd name="connsiteY86" fmla="*/ 403410 h 1402843"/>
              <a:gd name="connsiteX87" fmla="*/ 4844073 w 6884912"/>
              <a:gd name="connsiteY87" fmla="*/ 403214 h 1402843"/>
              <a:gd name="connsiteX88" fmla="*/ 4920038 w 6884912"/>
              <a:gd name="connsiteY88" fmla="*/ 381864 h 1402843"/>
              <a:gd name="connsiteX89" fmla="*/ 5016639 w 6884912"/>
              <a:gd name="connsiteY89" fmla="*/ 400351 h 1402843"/>
              <a:gd name="connsiteX90" fmla="*/ 5072009 w 6884912"/>
              <a:gd name="connsiteY90" fmla="*/ 402948 h 1402843"/>
              <a:gd name="connsiteX91" fmla="*/ 5223626 w 6884912"/>
              <a:gd name="connsiteY91" fmla="*/ 418802 h 1402843"/>
              <a:gd name="connsiteX92" fmla="*/ 5375773 w 6884912"/>
              <a:gd name="connsiteY92" fmla="*/ 441359 h 1402843"/>
              <a:gd name="connsiteX93" fmla="*/ 5467502 w 6884912"/>
              <a:gd name="connsiteY93" fmla="*/ 492409 h 1402843"/>
              <a:gd name="connsiteX94" fmla="*/ 5592395 w 6884912"/>
              <a:gd name="connsiteY94" fmla="*/ 506880 h 1402843"/>
              <a:gd name="connsiteX95" fmla="*/ 5613532 w 6884912"/>
              <a:gd name="connsiteY95" fmla="*/ 514825 h 1402843"/>
              <a:gd name="connsiteX96" fmla="*/ 5642173 w 6884912"/>
              <a:gd name="connsiteY96" fmla="*/ 508350 h 1402843"/>
              <a:gd name="connsiteX97" fmla="*/ 5756910 w 6884912"/>
              <a:gd name="connsiteY97" fmla="*/ 480657 h 1402843"/>
              <a:gd name="connsiteX98" fmla="*/ 5846667 w 6884912"/>
              <a:gd name="connsiteY98" fmla="*/ 443232 h 1402843"/>
              <a:gd name="connsiteX99" fmla="*/ 5960732 w 6884912"/>
              <a:gd name="connsiteY99" fmla="*/ 462154 h 1402843"/>
              <a:gd name="connsiteX100" fmla="*/ 6029542 w 6884912"/>
              <a:gd name="connsiteY100" fmla="*/ 451785 h 1402843"/>
              <a:gd name="connsiteX101" fmla="*/ 6141123 w 6884912"/>
              <a:gd name="connsiteY101" fmla="*/ 401369 h 1402843"/>
              <a:gd name="connsiteX102" fmla="*/ 6299716 w 6884912"/>
              <a:gd name="connsiteY102" fmla="*/ 0 h 1402843"/>
              <a:gd name="connsiteX103" fmla="*/ 6259275 w 6884912"/>
              <a:gd name="connsiteY103" fmla="*/ 472912 h 1402843"/>
              <a:gd name="connsiteX104" fmla="*/ 6364914 w 6884912"/>
              <a:gd name="connsiteY104" fmla="*/ 481586 h 1402843"/>
              <a:gd name="connsiteX105" fmla="*/ 6380420 w 6884912"/>
              <a:gd name="connsiteY105" fmla="*/ 414641 h 1402843"/>
              <a:gd name="connsiteX106" fmla="*/ 6507891 w 6884912"/>
              <a:gd name="connsiteY106" fmla="*/ 359920 h 1402843"/>
              <a:gd name="connsiteX107" fmla="*/ 6571807 w 6884912"/>
              <a:gd name="connsiteY107" fmla="*/ 340082 h 1402843"/>
              <a:gd name="connsiteX108" fmla="*/ 6671880 w 6884912"/>
              <a:gd name="connsiteY108" fmla="*/ 324377 h 1402843"/>
              <a:gd name="connsiteX109" fmla="*/ 6702266 w 6884912"/>
              <a:gd name="connsiteY109" fmla="*/ 316916 h 1402843"/>
              <a:gd name="connsiteX110" fmla="*/ 6845802 w 6884912"/>
              <a:gd name="connsiteY110" fmla="*/ 265942 h 1402843"/>
              <a:gd name="connsiteX111" fmla="*/ 6884912 w 6884912"/>
              <a:gd name="connsiteY111" fmla="*/ 241446 h 1402843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309193 w 6884912"/>
              <a:gd name="connsiteY103" fmla="*/ 309358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67575 w 6884912"/>
              <a:gd name="connsiteY72" fmla="*/ 195207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292769" y="1034183"/>
                  <a:pt x="353766" y="1028344"/>
                </a:cubicBezTo>
                <a:cubicBezTo>
                  <a:pt x="421086" y="1016577"/>
                  <a:pt x="342043" y="1020322"/>
                  <a:pt x="438104" y="1042406"/>
                </a:cubicBezTo>
                <a:cubicBezTo>
                  <a:pt x="440820" y="1021567"/>
                  <a:pt x="450890" y="1036057"/>
                  <a:pt x="471270" y="1040167"/>
                </a:cubicBezTo>
                <a:cubicBezTo>
                  <a:pt x="503527" y="1033070"/>
                  <a:pt x="494793" y="950977"/>
                  <a:pt x="536109" y="970199"/>
                </a:cubicBezTo>
                <a:cubicBezTo>
                  <a:pt x="522105" y="946825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78944" y="920103"/>
                  <a:pt x="888738" y="901808"/>
                </a:cubicBezTo>
                <a:cubicBezTo>
                  <a:pt x="933047" y="893074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556" y="622991"/>
                  <a:pt x="1589871" y="629409"/>
                </a:cubicBezTo>
                <a:cubicBezTo>
                  <a:pt x="1649644" y="577681"/>
                  <a:pt x="1659006" y="610309"/>
                  <a:pt x="1731986" y="589682"/>
                </a:cubicBezTo>
                <a:cubicBezTo>
                  <a:pt x="1750397" y="604884"/>
                  <a:pt x="1896056" y="573257"/>
                  <a:pt x="1927935" y="628540"/>
                </a:cubicBezTo>
                <a:cubicBezTo>
                  <a:pt x="2000407" y="623510"/>
                  <a:pt x="2096099" y="577656"/>
                  <a:pt x="2166816" y="559500"/>
                </a:cubicBezTo>
                <a:cubicBezTo>
                  <a:pt x="2255200" y="591669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388202" y="311682"/>
                  <a:pt x="3455587" y="311821"/>
                </a:cubicBezTo>
                <a:cubicBezTo>
                  <a:pt x="3530819" y="306642"/>
                  <a:pt x="3439531" y="258887"/>
                  <a:pt x="3540551" y="290452"/>
                </a:cubicBezTo>
                <a:cubicBezTo>
                  <a:pt x="3546902" y="269835"/>
                  <a:pt x="3590238" y="294393"/>
                  <a:pt x="3611762" y="300514"/>
                </a:cubicBezTo>
                <a:cubicBezTo>
                  <a:pt x="3648047" y="296569"/>
                  <a:pt x="3636107" y="248978"/>
                  <a:pt x="3677971" y="272297"/>
                </a:cubicBezTo>
                <a:cubicBezTo>
                  <a:pt x="3666529" y="247499"/>
                  <a:pt x="3735245" y="279058"/>
                  <a:pt x="3713491" y="254795"/>
                </a:cubicBezTo>
                <a:cubicBezTo>
                  <a:pt x="3718228" y="248018"/>
                  <a:pt x="3737213" y="281807"/>
                  <a:pt x="3754942" y="271775"/>
                </a:cubicBezTo>
                <a:cubicBezTo>
                  <a:pt x="3772671" y="261743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52862" y="196498"/>
                  <a:pt x="3867575" y="195207"/>
                </a:cubicBezTo>
                <a:cubicBezTo>
                  <a:pt x="3898010" y="188396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43839" y="208088"/>
                  <a:pt x="4246954" y="210554"/>
                </a:cubicBezTo>
                <a:cubicBezTo>
                  <a:pt x="4265050" y="224878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66573" y="158177"/>
                  <a:pt x="4891277" y="140895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183483" y="210628"/>
                  <a:pt x="6213495" y="158354"/>
                </a:cubicBezTo>
                <a:cubicBezTo>
                  <a:pt x="6218048" y="179602"/>
                  <a:pt x="6245115" y="154212"/>
                  <a:pt x="6309193" y="240553"/>
                </a:cubicBezTo>
                <a:cubicBezTo>
                  <a:pt x="6313222" y="269315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426762E-B53C-44D2-96D5-147D162D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2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166816 w 6884912"/>
              <a:gd name="connsiteY43" fmla="*/ 559500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259275 w 6884912"/>
              <a:gd name="connsiteY103" fmla="*/ 231466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241446 h 1402843"/>
              <a:gd name="connsiteX1" fmla="*/ 6884912 w 6884912"/>
              <a:gd name="connsiteY1" fmla="*/ 1402843 h 1402843"/>
              <a:gd name="connsiteX2" fmla="*/ 0 w 6884912"/>
              <a:gd name="connsiteY2" fmla="*/ 1402843 h 1402843"/>
              <a:gd name="connsiteX3" fmla="*/ 27135 w 6884912"/>
              <a:gd name="connsiteY3" fmla="*/ 1388906 h 1402843"/>
              <a:gd name="connsiteX4" fmla="*/ 115388 w 6884912"/>
              <a:gd name="connsiteY4" fmla="*/ 1400489 h 1402843"/>
              <a:gd name="connsiteX5" fmla="*/ 119094 w 6884912"/>
              <a:gd name="connsiteY5" fmla="*/ 1389909 h 1402843"/>
              <a:gd name="connsiteX6" fmla="*/ 171824 w 6884912"/>
              <a:gd name="connsiteY6" fmla="*/ 1374670 h 1402843"/>
              <a:gd name="connsiteX7" fmla="*/ 353766 w 6884912"/>
              <a:gd name="connsiteY7" fmla="*/ 1269790 h 1402843"/>
              <a:gd name="connsiteX8" fmla="*/ 438104 w 6884912"/>
              <a:gd name="connsiteY8" fmla="*/ 1283852 h 1402843"/>
              <a:gd name="connsiteX9" fmla="*/ 471270 w 6884912"/>
              <a:gd name="connsiteY9" fmla="*/ 1281613 h 1402843"/>
              <a:gd name="connsiteX10" fmla="*/ 536109 w 6884912"/>
              <a:gd name="connsiteY10" fmla="*/ 1211645 h 1402843"/>
              <a:gd name="connsiteX11" fmla="*/ 601644 w 6884912"/>
              <a:gd name="connsiteY11" fmla="*/ 1245443 h 1402843"/>
              <a:gd name="connsiteX12" fmla="*/ 651408 w 6884912"/>
              <a:gd name="connsiteY12" fmla="*/ 1226384 h 1402843"/>
              <a:gd name="connsiteX13" fmla="*/ 673197 w 6884912"/>
              <a:gd name="connsiteY13" fmla="*/ 1251506 h 1402843"/>
              <a:gd name="connsiteX14" fmla="*/ 723108 w 6884912"/>
              <a:gd name="connsiteY14" fmla="*/ 1221527 h 1402843"/>
              <a:gd name="connsiteX15" fmla="*/ 797699 w 6884912"/>
              <a:gd name="connsiteY15" fmla="*/ 1172808 h 1402843"/>
              <a:gd name="connsiteX16" fmla="*/ 888738 w 6884912"/>
              <a:gd name="connsiteY16" fmla="*/ 1143254 h 1402843"/>
              <a:gd name="connsiteX17" fmla="*/ 965215 w 6884912"/>
              <a:gd name="connsiteY17" fmla="*/ 1088147 h 1402843"/>
              <a:gd name="connsiteX18" fmla="*/ 1085080 w 6884912"/>
              <a:gd name="connsiteY18" fmla="*/ 1017532 h 1402843"/>
              <a:gd name="connsiteX19" fmla="*/ 1131224 w 6884912"/>
              <a:gd name="connsiteY19" fmla="*/ 947606 h 1402843"/>
              <a:gd name="connsiteX20" fmla="*/ 1138051 w 6884912"/>
              <a:gd name="connsiteY20" fmla="*/ 943480 h 1402843"/>
              <a:gd name="connsiteX21" fmla="*/ 1158800 w 6884912"/>
              <a:gd name="connsiteY21" fmla="*/ 941450 h 1402843"/>
              <a:gd name="connsiteX22" fmla="*/ 1166947 w 6884912"/>
              <a:gd name="connsiteY22" fmla="*/ 942208 h 1402843"/>
              <a:gd name="connsiteX23" fmla="*/ 1178135 w 6884912"/>
              <a:gd name="connsiteY23" fmla="*/ 940077 h 1402843"/>
              <a:gd name="connsiteX24" fmla="*/ 1178301 w 6884912"/>
              <a:gd name="connsiteY24" fmla="*/ 939540 h 1402843"/>
              <a:gd name="connsiteX25" fmla="*/ 1188995 w 6884912"/>
              <a:gd name="connsiteY25" fmla="*/ 938494 h 1402843"/>
              <a:gd name="connsiteX26" fmla="*/ 1242716 w 6884912"/>
              <a:gd name="connsiteY26" fmla="*/ 939498 h 1402843"/>
              <a:gd name="connsiteX27" fmla="*/ 1299977 w 6884912"/>
              <a:gd name="connsiteY27" fmla="*/ 880642 h 1402843"/>
              <a:gd name="connsiteX28" fmla="*/ 1326190 w 6884912"/>
              <a:gd name="connsiteY28" fmla="*/ 867401 h 1402843"/>
              <a:gd name="connsiteX29" fmla="*/ 1339600 w 6884912"/>
              <a:gd name="connsiteY29" fmla="*/ 857741 h 1402843"/>
              <a:gd name="connsiteX30" fmla="*/ 1340054 w 6884912"/>
              <a:gd name="connsiteY30" fmla="*/ 855468 h 1402843"/>
              <a:gd name="connsiteX31" fmla="*/ 1391606 w 6884912"/>
              <a:gd name="connsiteY31" fmla="*/ 856675 h 1402843"/>
              <a:gd name="connsiteX32" fmla="*/ 1397565 w 6884912"/>
              <a:gd name="connsiteY32" fmla="*/ 852936 h 1402843"/>
              <a:gd name="connsiteX33" fmla="*/ 1432302 w 6884912"/>
              <a:gd name="connsiteY33" fmla="*/ 858713 h 1402843"/>
              <a:gd name="connsiteX34" fmla="*/ 1449644 w 6884912"/>
              <a:gd name="connsiteY34" fmla="*/ 859037 h 1402843"/>
              <a:gd name="connsiteX35" fmla="*/ 1455793 w 6884912"/>
              <a:gd name="connsiteY35" fmla="*/ 864620 h 1402843"/>
              <a:gd name="connsiteX36" fmla="*/ 1480758 w 6884912"/>
              <a:gd name="connsiteY36" fmla="*/ 862309 h 1402843"/>
              <a:gd name="connsiteX37" fmla="*/ 1483154 w 6884912"/>
              <a:gd name="connsiteY37" fmla="*/ 859973 h 1402843"/>
              <a:gd name="connsiteX38" fmla="*/ 1505495 w 6884912"/>
              <a:gd name="connsiteY38" fmla="*/ 865771 h 1402843"/>
              <a:gd name="connsiteX39" fmla="*/ 1589871 w 6884912"/>
              <a:gd name="connsiteY39" fmla="*/ 870855 h 1402843"/>
              <a:gd name="connsiteX40" fmla="*/ 1731986 w 6884912"/>
              <a:gd name="connsiteY40" fmla="*/ 831128 h 1402843"/>
              <a:gd name="connsiteX41" fmla="*/ 1927935 w 6884912"/>
              <a:gd name="connsiteY41" fmla="*/ 869986 h 1402843"/>
              <a:gd name="connsiteX42" fmla="*/ 2166816 w 6884912"/>
              <a:gd name="connsiteY42" fmla="*/ 800946 h 1402843"/>
              <a:gd name="connsiteX43" fmla="*/ 2352236 w 6884912"/>
              <a:gd name="connsiteY43" fmla="*/ 761048 h 1402843"/>
              <a:gd name="connsiteX44" fmla="*/ 2420791 w 6884912"/>
              <a:gd name="connsiteY44" fmla="*/ 734272 h 1402843"/>
              <a:gd name="connsiteX45" fmla="*/ 2489932 w 6884912"/>
              <a:gd name="connsiteY45" fmla="*/ 749310 h 1402843"/>
              <a:gd name="connsiteX46" fmla="*/ 2512917 w 6884912"/>
              <a:gd name="connsiteY46" fmla="*/ 730573 h 1402843"/>
              <a:gd name="connsiteX47" fmla="*/ 2516783 w 6884912"/>
              <a:gd name="connsiteY47" fmla="*/ 726919 h 1402843"/>
              <a:gd name="connsiteX48" fmla="*/ 2534360 w 6884912"/>
              <a:gd name="connsiteY48" fmla="*/ 721510 h 1402843"/>
              <a:gd name="connsiteX49" fmla="*/ 2536691 w 6884912"/>
              <a:gd name="connsiteY49" fmla="*/ 708464 h 1402843"/>
              <a:gd name="connsiteX50" fmla="*/ 2561265 w 6884912"/>
              <a:gd name="connsiteY50" fmla="*/ 692069 h 1402843"/>
              <a:gd name="connsiteX51" fmla="*/ 2594349 w 6884912"/>
              <a:gd name="connsiteY51" fmla="*/ 685330 h 1402843"/>
              <a:gd name="connsiteX52" fmla="*/ 2754324 w 6884912"/>
              <a:gd name="connsiteY52" fmla="*/ 666212 h 1402843"/>
              <a:gd name="connsiteX53" fmla="*/ 2848470 w 6884912"/>
              <a:gd name="connsiteY53" fmla="*/ 647412 h 1402843"/>
              <a:gd name="connsiteX54" fmla="*/ 2881772 w 6884912"/>
              <a:gd name="connsiteY54" fmla="*/ 628706 h 1402843"/>
              <a:gd name="connsiteX55" fmla="*/ 2929932 w 6884912"/>
              <a:gd name="connsiteY55" fmla="*/ 610358 h 1402843"/>
              <a:gd name="connsiteX56" fmla="*/ 3013020 w 6884912"/>
              <a:gd name="connsiteY56" fmla="*/ 569024 h 1402843"/>
              <a:gd name="connsiteX57" fmla="*/ 3127968 w 6884912"/>
              <a:gd name="connsiteY57" fmla="*/ 529059 h 1402843"/>
              <a:gd name="connsiteX58" fmla="*/ 3222191 w 6884912"/>
              <a:gd name="connsiteY58" fmla="*/ 549333 h 1402843"/>
              <a:gd name="connsiteX59" fmla="*/ 3227953 w 6884912"/>
              <a:gd name="connsiteY59" fmla="*/ 539096 h 1402843"/>
              <a:gd name="connsiteX60" fmla="*/ 3287859 w 6884912"/>
              <a:gd name="connsiteY60" fmla="*/ 529004 h 1402843"/>
              <a:gd name="connsiteX61" fmla="*/ 3510042 w 6884912"/>
              <a:gd name="connsiteY61" fmla="*/ 553266 h 1402843"/>
              <a:gd name="connsiteX62" fmla="*/ 3626773 w 6884912"/>
              <a:gd name="connsiteY62" fmla="*/ 531898 h 1402843"/>
              <a:gd name="connsiteX63" fmla="*/ 3666217 w 6884912"/>
              <a:gd name="connsiteY63" fmla="*/ 514701 h 1402843"/>
              <a:gd name="connsiteX64" fmla="*/ 3732427 w 6884912"/>
              <a:gd name="connsiteY64" fmla="*/ 486485 h 1402843"/>
              <a:gd name="connsiteX65" fmla="*/ 3777022 w 6884912"/>
              <a:gd name="connsiteY65" fmla="*/ 441722 h 1402843"/>
              <a:gd name="connsiteX66" fmla="*/ 3791246 w 6884912"/>
              <a:gd name="connsiteY66" fmla="*/ 431442 h 1402843"/>
              <a:gd name="connsiteX67" fmla="*/ 3819864 w 6884912"/>
              <a:gd name="connsiteY67" fmla="*/ 436051 h 1402843"/>
              <a:gd name="connsiteX68" fmla="*/ 3830398 w 6884912"/>
              <a:gd name="connsiteY68" fmla="*/ 429829 h 1402843"/>
              <a:gd name="connsiteX69" fmla="*/ 3834360 w 6884912"/>
              <a:gd name="connsiteY69" fmla="*/ 430438 h 1402843"/>
              <a:gd name="connsiteX70" fmla="*/ 3843715 w 6884912"/>
              <a:gd name="connsiteY70" fmla="*/ 430198 h 1402843"/>
              <a:gd name="connsiteX71" fmla="*/ 3842609 w 6884912"/>
              <a:gd name="connsiteY71" fmla="*/ 438832 h 1402843"/>
              <a:gd name="connsiteX72" fmla="*/ 3853961 w 6884912"/>
              <a:gd name="connsiteY72" fmla="*/ 454826 h 1402843"/>
              <a:gd name="connsiteX73" fmla="*/ 3907640 w 6884912"/>
              <a:gd name="connsiteY73" fmla="*/ 449014 h 1402843"/>
              <a:gd name="connsiteX74" fmla="*/ 3910449 w 6884912"/>
              <a:gd name="connsiteY74" fmla="*/ 439254 h 1402843"/>
              <a:gd name="connsiteX75" fmla="*/ 3917197 w 6884912"/>
              <a:gd name="connsiteY75" fmla="*/ 437567 h 1402843"/>
              <a:gd name="connsiteX76" fmla="*/ 3922400 w 6884912"/>
              <a:gd name="connsiteY76" fmla="*/ 446502 h 1402843"/>
              <a:gd name="connsiteX77" fmla="*/ 4013061 w 6884912"/>
              <a:gd name="connsiteY77" fmla="*/ 466320 h 1402843"/>
              <a:gd name="connsiteX78" fmla="*/ 4134285 w 6884912"/>
              <a:gd name="connsiteY78" fmla="*/ 477038 h 1402843"/>
              <a:gd name="connsiteX79" fmla="*/ 4220717 w 6884912"/>
              <a:gd name="connsiteY79" fmla="*/ 434392 h 1402843"/>
              <a:gd name="connsiteX80" fmla="*/ 4246954 w 6884912"/>
              <a:gd name="connsiteY80" fmla="*/ 452000 h 1402843"/>
              <a:gd name="connsiteX81" fmla="*/ 4289361 w 6884912"/>
              <a:gd name="connsiteY81" fmla="*/ 438088 h 1402843"/>
              <a:gd name="connsiteX82" fmla="*/ 4498913 w 6884912"/>
              <a:gd name="connsiteY82" fmla="*/ 360361 h 1402843"/>
              <a:gd name="connsiteX83" fmla="*/ 4617330 w 6884912"/>
              <a:gd name="connsiteY83" fmla="*/ 352609 h 1402843"/>
              <a:gd name="connsiteX84" fmla="*/ 4659778 w 6884912"/>
              <a:gd name="connsiteY84" fmla="*/ 359665 h 1402843"/>
              <a:gd name="connsiteX85" fmla="*/ 4730870 w 6884912"/>
              <a:gd name="connsiteY85" fmla="*/ 370878 h 1402843"/>
              <a:gd name="connsiteX86" fmla="*/ 4785037 w 6884912"/>
              <a:gd name="connsiteY86" fmla="*/ 403410 h 1402843"/>
              <a:gd name="connsiteX87" fmla="*/ 4844073 w 6884912"/>
              <a:gd name="connsiteY87" fmla="*/ 403214 h 1402843"/>
              <a:gd name="connsiteX88" fmla="*/ 4920038 w 6884912"/>
              <a:gd name="connsiteY88" fmla="*/ 381864 h 1402843"/>
              <a:gd name="connsiteX89" fmla="*/ 5016639 w 6884912"/>
              <a:gd name="connsiteY89" fmla="*/ 400351 h 1402843"/>
              <a:gd name="connsiteX90" fmla="*/ 5072009 w 6884912"/>
              <a:gd name="connsiteY90" fmla="*/ 402948 h 1402843"/>
              <a:gd name="connsiteX91" fmla="*/ 5223626 w 6884912"/>
              <a:gd name="connsiteY91" fmla="*/ 418802 h 1402843"/>
              <a:gd name="connsiteX92" fmla="*/ 5375773 w 6884912"/>
              <a:gd name="connsiteY92" fmla="*/ 441359 h 1402843"/>
              <a:gd name="connsiteX93" fmla="*/ 5467502 w 6884912"/>
              <a:gd name="connsiteY93" fmla="*/ 492409 h 1402843"/>
              <a:gd name="connsiteX94" fmla="*/ 5592395 w 6884912"/>
              <a:gd name="connsiteY94" fmla="*/ 506880 h 1402843"/>
              <a:gd name="connsiteX95" fmla="*/ 5613532 w 6884912"/>
              <a:gd name="connsiteY95" fmla="*/ 514825 h 1402843"/>
              <a:gd name="connsiteX96" fmla="*/ 5642173 w 6884912"/>
              <a:gd name="connsiteY96" fmla="*/ 508350 h 1402843"/>
              <a:gd name="connsiteX97" fmla="*/ 5756910 w 6884912"/>
              <a:gd name="connsiteY97" fmla="*/ 480657 h 1402843"/>
              <a:gd name="connsiteX98" fmla="*/ 5846667 w 6884912"/>
              <a:gd name="connsiteY98" fmla="*/ 443232 h 1402843"/>
              <a:gd name="connsiteX99" fmla="*/ 5960732 w 6884912"/>
              <a:gd name="connsiteY99" fmla="*/ 462154 h 1402843"/>
              <a:gd name="connsiteX100" fmla="*/ 6029542 w 6884912"/>
              <a:gd name="connsiteY100" fmla="*/ 451785 h 1402843"/>
              <a:gd name="connsiteX101" fmla="*/ 6141123 w 6884912"/>
              <a:gd name="connsiteY101" fmla="*/ 401369 h 1402843"/>
              <a:gd name="connsiteX102" fmla="*/ 6299716 w 6884912"/>
              <a:gd name="connsiteY102" fmla="*/ 0 h 1402843"/>
              <a:gd name="connsiteX103" fmla="*/ 6259275 w 6884912"/>
              <a:gd name="connsiteY103" fmla="*/ 472912 h 1402843"/>
              <a:gd name="connsiteX104" fmla="*/ 6364914 w 6884912"/>
              <a:gd name="connsiteY104" fmla="*/ 481586 h 1402843"/>
              <a:gd name="connsiteX105" fmla="*/ 6380420 w 6884912"/>
              <a:gd name="connsiteY105" fmla="*/ 414641 h 1402843"/>
              <a:gd name="connsiteX106" fmla="*/ 6507891 w 6884912"/>
              <a:gd name="connsiteY106" fmla="*/ 359920 h 1402843"/>
              <a:gd name="connsiteX107" fmla="*/ 6571807 w 6884912"/>
              <a:gd name="connsiteY107" fmla="*/ 340082 h 1402843"/>
              <a:gd name="connsiteX108" fmla="*/ 6671880 w 6884912"/>
              <a:gd name="connsiteY108" fmla="*/ 324377 h 1402843"/>
              <a:gd name="connsiteX109" fmla="*/ 6702266 w 6884912"/>
              <a:gd name="connsiteY109" fmla="*/ 316916 h 1402843"/>
              <a:gd name="connsiteX110" fmla="*/ 6845802 w 6884912"/>
              <a:gd name="connsiteY110" fmla="*/ 265942 h 1402843"/>
              <a:gd name="connsiteX111" fmla="*/ 6884912 w 6884912"/>
              <a:gd name="connsiteY111" fmla="*/ 241446 h 1402843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259275 w 6884912"/>
              <a:gd name="connsiteY103" fmla="*/ 300271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68805 h 1230202"/>
              <a:gd name="connsiteX1" fmla="*/ 6884912 w 6884912"/>
              <a:gd name="connsiteY1" fmla="*/ 1230202 h 1230202"/>
              <a:gd name="connsiteX2" fmla="*/ 0 w 6884912"/>
              <a:gd name="connsiteY2" fmla="*/ 1230202 h 1230202"/>
              <a:gd name="connsiteX3" fmla="*/ 27135 w 6884912"/>
              <a:gd name="connsiteY3" fmla="*/ 1216265 h 1230202"/>
              <a:gd name="connsiteX4" fmla="*/ 115388 w 6884912"/>
              <a:gd name="connsiteY4" fmla="*/ 1227848 h 1230202"/>
              <a:gd name="connsiteX5" fmla="*/ 119094 w 6884912"/>
              <a:gd name="connsiteY5" fmla="*/ 1217268 h 1230202"/>
              <a:gd name="connsiteX6" fmla="*/ 171824 w 6884912"/>
              <a:gd name="connsiteY6" fmla="*/ 1202029 h 1230202"/>
              <a:gd name="connsiteX7" fmla="*/ 353766 w 6884912"/>
              <a:gd name="connsiteY7" fmla="*/ 1097149 h 1230202"/>
              <a:gd name="connsiteX8" fmla="*/ 438104 w 6884912"/>
              <a:gd name="connsiteY8" fmla="*/ 1111211 h 1230202"/>
              <a:gd name="connsiteX9" fmla="*/ 471270 w 6884912"/>
              <a:gd name="connsiteY9" fmla="*/ 1108972 h 1230202"/>
              <a:gd name="connsiteX10" fmla="*/ 536109 w 6884912"/>
              <a:gd name="connsiteY10" fmla="*/ 1039004 h 1230202"/>
              <a:gd name="connsiteX11" fmla="*/ 601644 w 6884912"/>
              <a:gd name="connsiteY11" fmla="*/ 1072802 h 1230202"/>
              <a:gd name="connsiteX12" fmla="*/ 651408 w 6884912"/>
              <a:gd name="connsiteY12" fmla="*/ 1053743 h 1230202"/>
              <a:gd name="connsiteX13" fmla="*/ 673197 w 6884912"/>
              <a:gd name="connsiteY13" fmla="*/ 1078865 h 1230202"/>
              <a:gd name="connsiteX14" fmla="*/ 723108 w 6884912"/>
              <a:gd name="connsiteY14" fmla="*/ 1048886 h 1230202"/>
              <a:gd name="connsiteX15" fmla="*/ 797699 w 6884912"/>
              <a:gd name="connsiteY15" fmla="*/ 1000167 h 1230202"/>
              <a:gd name="connsiteX16" fmla="*/ 888738 w 6884912"/>
              <a:gd name="connsiteY16" fmla="*/ 970613 h 1230202"/>
              <a:gd name="connsiteX17" fmla="*/ 965215 w 6884912"/>
              <a:gd name="connsiteY17" fmla="*/ 915506 h 1230202"/>
              <a:gd name="connsiteX18" fmla="*/ 1085080 w 6884912"/>
              <a:gd name="connsiteY18" fmla="*/ 844891 h 1230202"/>
              <a:gd name="connsiteX19" fmla="*/ 1131224 w 6884912"/>
              <a:gd name="connsiteY19" fmla="*/ 774965 h 1230202"/>
              <a:gd name="connsiteX20" fmla="*/ 1138051 w 6884912"/>
              <a:gd name="connsiteY20" fmla="*/ 770839 h 1230202"/>
              <a:gd name="connsiteX21" fmla="*/ 1158800 w 6884912"/>
              <a:gd name="connsiteY21" fmla="*/ 768809 h 1230202"/>
              <a:gd name="connsiteX22" fmla="*/ 1166947 w 6884912"/>
              <a:gd name="connsiteY22" fmla="*/ 769567 h 1230202"/>
              <a:gd name="connsiteX23" fmla="*/ 1178135 w 6884912"/>
              <a:gd name="connsiteY23" fmla="*/ 767436 h 1230202"/>
              <a:gd name="connsiteX24" fmla="*/ 1178301 w 6884912"/>
              <a:gd name="connsiteY24" fmla="*/ 766899 h 1230202"/>
              <a:gd name="connsiteX25" fmla="*/ 1188995 w 6884912"/>
              <a:gd name="connsiteY25" fmla="*/ 765853 h 1230202"/>
              <a:gd name="connsiteX26" fmla="*/ 1242716 w 6884912"/>
              <a:gd name="connsiteY26" fmla="*/ 766857 h 1230202"/>
              <a:gd name="connsiteX27" fmla="*/ 1299977 w 6884912"/>
              <a:gd name="connsiteY27" fmla="*/ 708001 h 1230202"/>
              <a:gd name="connsiteX28" fmla="*/ 1326190 w 6884912"/>
              <a:gd name="connsiteY28" fmla="*/ 694760 h 1230202"/>
              <a:gd name="connsiteX29" fmla="*/ 1339600 w 6884912"/>
              <a:gd name="connsiteY29" fmla="*/ 685100 h 1230202"/>
              <a:gd name="connsiteX30" fmla="*/ 1340054 w 6884912"/>
              <a:gd name="connsiteY30" fmla="*/ 682827 h 1230202"/>
              <a:gd name="connsiteX31" fmla="*/ 1391606 w 6884912"/>
              <a:gd name="connsiteY31" fmla="*/ 684034 h 1230202"/>
              <a:gd name="connsiteX32" fmla="*/ 1397565 w 6884912"/>
              <a:gd name="connsiteY32" fmla="*/ 680295 h 1230202"/>
              <a:gd name="connsiteX33" fmla="*/ 1432302 w 6884912"/>
              <a:gd name="connsiteY33" fmla="*/ 686072 h 1230202"/>
              <a:gd name="connsiteX34" fmla="*/ 1449644 w 6884912"/>
              <a:gd name="connsiteY34" fmla="*/ 686396 h 1230202"/>
              <a:gd name="connsiteX35" fmla="*/ 1455793 w 6884912"/>
              <a:gd name="connsiteY35" fmla="*/ 691979 h 1230202"/>
              <a:gd name="connsiteX36" fmla="*/ 1480758 w 6884912"/>
              <a:gd name="connsiteY36" fmla="*/ 689668 h 1230202"/>
              <a:gd name="connsiteX37" fmla="*/ 1483154 w 6884912"/>
              <a:gd name="connsiteY37" fmla="*/ 687332 h 1230202"/>
              <a:gd name="connsiteX38" fmla="*/ 1505495 w 6884912"/>
              <a:gd name="connsiteY38" fmla="*/ 693130 h 1230202"/>
              <a:gd name="connsiteX39" fmla="*/ 1589871 w 6884912"/>
              <a:gd name="connsiteY39" fmla="*/ 698214 h 1230202"/>
              <a:gd name="connsiteX40" fmla="*/ 1731986 w 6884912"/>
              <a:gd name="connsiteY40" fmla="*/ 658487 h 1230202"/>
              <a:gd name="connsiteX41" fmla="*/ 1927935 w 6884912"/>
              <a:gd name="connsiteY41" fmla="*/ 697345 h 1230202"/>
              <a:gd name="connsiteX42" fmla="*/ 2166816 w 6884912"/>
              <a:gd name="connsiteY42" fmla="*/ 628305 h 1230202"/>
              <a:gd name="connsiteX43" fmla="*/ 2352236 w 6884912"/>
              <a:gd name="connsiteY43" fmla="*/ 588407 h 1230202"/>
              <a:gd name="connsiteX44" fmla="*/ 2420791 w 6884912"/>
              <a:gd name="connsiteY44" fmla="*/ 561631 h 1230202"/>
              <a:gd name="connsiteX45" fmla="*/ 2489932 w 6884912"/>
              <a:gd name="connsiteY45" fmla="*/ 576669 h 1230202"/>
              <a:gd name="connsiteX46" fmla="*/ 2512917 w 6884912"/>
              <a:gd name="connsiteY46" fmla="*/ 557932 h 1230202"/>
              <a:gd name="connsiteX47" fmla="*/ 2516783 w 6884912"/>
              <a:gd name="connsiteY47" fmla="*/ 554278 h 1230202"/>
              <a:gd name="connsiteX48" fmla="*/ 2534360 w 6884912"/>
              <a:gd name="connsiteY48" fmla="*/ 548869 h 1230202"/>
              <a:gd name="connsiteX49" fmla="*/ 2536691 w 6884912"/>
              <a:gd name="connsiteY49" fmla="*/ 535823 h 1230202"/>
              <a:gd name="connsiteX50" fmla="*/ 2561265 w 6884912"/>
              <a:gd name="connsiteY50" fmla="*/ 519428 h 1230202"/>
              <a:gd name="connsiteX51" fmla="*/ 2594349 w 6884912"/>
              <a:gd name="connsiteY51" fmla="*/ 512689 h 1230202"/>
              <a:gd name="connsiteX52" fmla="*/ 2754324 w 6884912"/>
              <a:gd name="connsiteY52" fmla="*/ 493571 h 1230202"/>
              <a:gd name="connsiteX53" fmla="*/ 2848470 w 6884912"/>
              <a:gd name="connsiteY53" fmla="*/ 474771 h 1230202"/>
              <a:gd name="connsiteX54" fmla="*/ 2881772 w 6884912"/>
              <a:gd name="connsiteY54" fmla="*/ 456065 h 1230202"/>
              <a:gd name="connsiteX55" fmla="*/ 2929932 w 6884912"/>
              <a:gd name="connsiteY55" fmla="*/ 437717 h 1230202"/>
              <a:gd name="connsiteX56" fmla="*/ 3013020 w 6884912"/>
              <a:gd name="connsiteY56" fmla="*/ 396383 h 1230202"/>
              <a:gd name="connsiteX57" fmla="*/ 3127968 w 6884912"/>
              <a:gd name="connsiteY57" fmla="*/ 356418 h 1230202"/>
              <a:gd name="connsiteX58" fmla="*/ 3222191 w 6884912"/>
              <a:gd name="connsiteY58" fmla="*/ 376692 h 1230202"/>
              <a:gd name="connsiteX59" fmla="*/ 3227953 w 6884912"/>
              <a:gd name="connsiteY59" fmla="*/ 366455 h 1230202"/>
              <a:gd name="connsiteX60" fmla="*/ 3287859 w 6884912"/>
              <a:gd name="connsiteY60" fmla="*/ 356363 h 1230202"/>
              <a:gd name="connsiteX61" fmla="*/ 3510042 w 6884912"/>
              <a:gd name="connsiteY61" fmla="*/ 380625 h 1230202"/>
              <a:gd name="connsiteX62" fmla="*/ 3626773 w 6884912"/>
              <a:gd name="connsiteY62" fmla="*/ 359257 h 1230202"/>
              <a:gd name="connsiteX63" fmla="*/ 3666217 w 6884912"/>
              <a:gd name="connsiteY63" fmla="*/ 342060 h 1230202"/>
              <a:gd name="connsiteX64" fmla="*/ 3732427 w 6884912"/>
              <a:gd name="connsiteY64" fmla="*/ 313844 h 1230202"/>
              <a:gd name="connsiteX65" fmla="*/ 3777022 w 6884912"/>
              <a:gd name="connsiteY65" fmla="*/ 269081 h 1230202"/>
              <a:gd name="connsiteX66" fmla="*/ 3791246 w 6884912"/>
              <a:gd name="connsiteY66" fmla="*/ 258801 h 1230202"/>
              <a:gd name="connsiteX67" fmla="*/ 3819864 w 6884912"/>
              <a:gd name="connsiteY67" fmla="*/ 263410 h 1230202"/>
              <a:gd name="connsiteX68" fmla="*/ 3830398 w 6884912"/>
              <a:gd name="connsiteY68" fmla="*/ 257188 h 1230202"/>
              <a:gd name="connsiteX69" fmla="*/ 3834360 w 6884912"/>
              <a:gd name="connsiteY69" fmla="*/ 257797 h 1230202"/>
              <a:gd name="connsiteX70" fmla="*/ 3843715 w 6884912"/>
              <a:gd name="connsiteY70" fmla="*/ 257557 h 1230202"/>
              <a:gd name="connsiteX71" fmla="*/ 3842609 w 6884912"/>
              <a:gd name="connsiteY71" fmla="*/ 266191 h 1230202"/>
              <a:gd name="connsiteX72" fmla="*/ 3853961 w 6884912"/>
              <a:gd name="connsiteY72" fmla="*/ 282185 h 1230202"/>
              <a:gd name="connsiteX73" fmla="*/ 3907640 w 6884912"/>
              <a:gd name="connsiteY73" fmla="*/ 276373 h 1230202"/>
              <a:gd name="connsiteX74" fmla="*/ 3910449 w 6884912"/>
              <a:gd name="connsiteY74" fmla="*/ 266613 h 1230202"/>
              <a:gd name="connsiteX75" fmla="*/ 3917197 w 6884912"/>
              <a:gd name="connsiteY75" fmla="*/ 264926 h 1230202"/>
              <a:gd name="connsiteX76" fmla="*/ 3922400 w 6884912"/>
              <a:gd name="connsiteY76" fmla="*/ 273861 h 1230202"/>
              <a:gd name="connsiteX77" fmla="*/ 4013061 w 6884912"/>
              <a:gd name="connsiteY77" fmla="*/ 293679 h 1230202"/>
              <a:gd name="connsiteX78" fmla="*/ 4134285 w 6884912"/>
              <a:gd name="connsiteY78" fmla="*/ 304397 h 1230202"/>
              <a:gd name="connsiteX79" fmla="*/ 4220717 w 6884912"/>
              <a:gd name="connsiteY79" fmla="*/ 261751 h 1230202"/>
              <a:gd name="connsiteX80" fmla="*/ 4246954 w 6884912"/>
              <a:gd name="connsiteY80" fmla="*/ 279359 h 1230202"/>
              <a:gd name="connsiteX81" fmla="*/ 4289361 w 6884912"/>
              <a:gd name="connsiteY81" fmla="*/ 265447 h 1230202"/>
              <a:gd name="connsiteX82" fmla="*/ 4498913 w 6884912"/>
              <a:gd name="connsiteY82" fmla="*/ 187720 h 1230202"/>
              <a:gd name="connsiteX83" fmla="*/ 4617330 w 6884912"/>
              <a:gd name="connsiteY83" fmla="*/ 179968 h 1230202"/>
              <a:gd name="connsiteX84" fmla="*/ 4659778 w 6884912"/>
              <a:gd name="connsiteY84" fmla="*/ 187024 h 1230202"/>
              <a:gd name="connsiteX85" fmla="*/ 4730870 w 6884912"/>
              <a:gd name="connsiteY85" fmla="*/ 198237 h 1230202"/>
              <a:gd name="connsiteX86" fmla="*/ 4785037 w 6884912"/>
              <a:gd name="connsiteY86" fmla="*/ 230769 h 1230202"/>
              <a:gd name="connsiteX87" fmla="*/ 4844073 w 6884912"/>
              <a:gd name="connsiteY87" fmla="*/ 230573 h 1230202"/>
              <a:gd name="connsiteX88" fmla="*/ 4920038 w 6884912"/>
              <a:gd name="connsiteY88" fmla="*/ 209223 h 1230202"/>
              <a:gd name="connsiteX89" fmla="*/ 5016639 w 6884912"/>
              <a:gd name="connsiteY89" fmla="*/ 227710 h 1230202"/>
              <a:gd name="connsiteX90" fmla="*/ 5072009 w 6884912"/>
              <a:gd name="connsiteY90" fmla="*/ 230307 h 1230202"/>
              <a:gd name="connsiteX91" fmla="*/ 5223626 w 6884912"/>
              <a:gd name="connsiteY91" fmla="*/ 246161 h 1230202"/>
              <a:gd name="connsiteX92" fmla="*/ 5375773 w 6884912"/>
              <a:gd name="connsiteY92" fmla="*/ 268718 h 1230202"/>
              <a:gd name="connsiteX93" fmla="*/ 5467502 w 6884912"/>
              <a:gd name="connsiteY93" fmla="*/ 319768 h 1230202"/>
              <a:gd name="connsiteX94" fmla="*/ 5592395 w 6884912"/>
              <a:gd name="connsiteY94" fmla="*/ 334239 h 1230202"/>
              <a:gd name="connsiteX95" fmla="*/ 5613532 w 6884912"/>
              <a:gd name="connsiteY95" fmla="*/ 342184 h 1230202"/>
              <a:gd name="connsiteX96" fmla="*/ 5642173 w 6884912"/>
              <a:gd name="connsiteY96" fmla="*/ 335709 h 1230202"/>
              <a:gd name="connsiteX97" fmla="*/ 5756910 w 6884912"/>
              <a:gd name="connsiteY97" fmla="*/ 308016 h 1230202"/>
              <a:gd name="connsiteX98" fmla="*/ 5846667 w 6884912"/>
              <a:gd name="connsiteY98" fmla="*/ 270591 h 1230202"/>
              <a:gd name="connsiteX99" fmla="*/ 5960732 w 6884912"/>
              <a:gd name="connsiteY99" fmla="*/ 289513 h 1230202"/>
              <a:gd name="connsiteX100" fmla="*/ 6029542 w 6884912"/>
              <a:gd name="connsiteY100" fmla="*/ 279144 h 1230202"/>
              <a:gd name="connsiteX101" fmla="*/ 6141123 w 6884912"/>
              <a:gd name="connsiteY101" fmla="*/ 228728 h 1230202"/>
              <a:gd name="connsiteX102" fmla="*/ 6258874 w 6884912"/>
              <a:gd name="connsiteY102" fmla="*/ 0 h 1230202"/>
              <a:gd name="connsiteX103" fmla="*/ 6309193 w 6884912"/>
              <a:gd name="connsiteY103" fmla="*/ 309358 h 1230202"/>
              <a:gd name="connsiteX104" fmla="*/ 6364914 w 6884912"/>
              <a:gd name="connsiteY104" fmla="*/ 308945 h 1230202"/>
              <a:gd name="connsiteX105" fmla="*/ 6380420 w 6884912"/>
              <a:gd name="connsiteY105" fmla="*/ 242000 h 1230202"/>
              <a:gd name="connsiteX106" fmla="*/ 6507891 w 6884912"/>
              <a:gd name="connsiteY106" fmla="*/ 187279 h 1230202"/>
              <a:gd name="connsiteX107" fmla="*/ 6571807 w 6884912"/>
              <a:gd name="connsiteY107" fmla="*/ 167441 h 1230202"/>
              <a:gd name="connsiteX108" fmla="*/ 6671880 w 6884912"/>
              <a:gd name="connsiteY108" fmla="*/ 151736 h 1230202"/>
              <a:gd name="connsiteX109" fmla="*/ 6702266 w 6884912"/>
              <a:gd name="connsiteY109" fmla="*/ 144275 h 1230202"/>
              <a:gd name="connsiteX110" fmla="*/ 6845802 w 6884912"/>
              <a:gd name="connsiteY110" fmla="*/ 93301 h 1230202"/>
              <a:gd name="connsiteX111" fmla="*/ 6884912 w 6884912"/>
              <a:gd name="connsiteY111" fmla="*/ 68805 h 1230202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77022 w 6884912"/>
              <a:gd name="connsiteY65" fmla="*/ 200276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3766 w 6884912"/>
              <a:gd name="connsiteY7" fmla="*/ 1028344 h 1161397"/>
              <a:gd name="connsiteX8" fmla="*/ 438104 w 6884912"/>
              <a:gd name="connsiteY8" fmla="*/ 1042406 h 1161397"/>
              <a:gd name="connsiteX9" fmla="*/ 471270 w 6884912"/>
              <a:gd name="connsiteY9" fmla="*/ 1040167 h 1161397"/>
              <a:gd name="connsiteX10" fmla="*/ 536109 w 6884912"/>
              <a:gd name="connsiteY10" fmla="*/ 970199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88738 w 6884912"/>
              <a:gd name="connsiteY16" fmla="*/ 901808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871 w 6884912"/>
              <a:gd name="connsiteY39" fmla="*/ 629409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166816 w 6884912"/>
              <a:gd name="connsiteY42" fmla="*/ 559500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455587 w 6884912"/>
              <a:gd name="connsiteY61" fmla="*/ 311821 h 1161397"/>
              <a:gd name="connsiteX62" fmla="*/ 3540551 w 6884912"/>
              <a:gd name="connsiteY62" fmla="*/ 290452 h 1161397"/>
              <a:gd name="connsiteX63" fmla="*/ 3611762 w 6884912"/>
              <a:gd name="connsiteY63" fmla="*/ 300514 h 1161397"/>
              <a:gd name="connsiteX64" fmla="*/ 3677971 w 6884912"/>
              <a:gd name="connsiteY64" fmla="*/ 272297 h 1161397"/>
              <a:gd name="connsiteX65" fmla="*/ 3713491 w 6884912"/>
              <a:gd name="connsiteY65" fmla="*/ 254795 h 1161397"/>
              <a:gd name="connsiteX66" fmla="*/ 3754942 w 6884912"/>
              <a:gd name="connsiteY66" fmla="*/ 271775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67575 w 6884912"/>
              <a:gd name="connsiteY72" fmla="*/ 195207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46954 w 6884912"/>
              <a:gd name="connsiteY80" fmla="*/ 210554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13495 w 6884912"/>
              <a:gd name="connsiteY102" fmla="*/ 158354 h 1161397"/>
              <a:gd name="connsiteX103" fmla="*/ 6309193 w 6884912"/>
              <a:gd name="connsiteY103" fmla="*/ 24055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292769" y="1034183"/>
                  <a:pt x="353766" y="1028344"/>
                </a:cubicBezTo>
                <a:cubicBezTo>
                  <a:pt x="421086" y="1016577"/>
                  <a:pt x="342043" y="1020322"/>
                  <a:pt x="438104" y="1042406"/>
                </a:cubicBezTo>
                <a:cubicBezTo>
                  <a:pt x="440820" y="1021567"/>
                  <a:pt x="450890" y="1036057"/>
                  <a:pt x="471270" y="1040167"/>
                </a:cubicBezTo>
                <a:cubicBezTo>
                  <a:pt x="503527" y="1033070"/>
                  <a:pt x="494793" y="950977"/>
                  <a:pt x="536109" y="970199"/>
                </a:cubicBezTo>
                <a:cubicBezTo>
                  <a:pt x="522105" y="946825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78944" y="920103"/>
                  <a:pt x="888738" y="901808"/>
                </a:cubicBezTo>
                <a:cubicBezTo>
                  <a:pt x="933047" y="893074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556" y="622991"/>
                  <a:pt x="1589871" y="629409"/>
                </a:cubicBezTo>
                <a:cubicBezTo>
                  <a:pt x="1649644" y="577681"/>
                  <a:pt x="1659006" y="610309"/>
                  <a:pt x="1731986" y="589682"/>
                </a:cubicBezTo>
                <a:cubicBezTo>
                  <a:pt x="1750397" y="604884"/>
                  <a:pt x="1896056" y="573257"/>
                  <a:pt x="1927935" y="628540"/>
                </a:cubicBezTo>
                <a:cubicBezTo>
                  <a:pt x="2000407" y="623510"/>
                  <a:pt x="2096099" y="577656"/>
                  <a:pt x="2166816" y="559500"/>
                </a:cubicBezTo>
                <a:cubicBezTo>
                  <a:pt x="2255200" y="591669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388202" y="311682"/>
                  <a:pt x="3455587" y="311821"/>
                </a:cubicBezTo>
                <a:cubicBezTo>
                  <a:pt x="3530819" y="306642"/>
                  <a:pt x="3439531" y="258887"/>
                  <a:pt x="3540551" y="290452"/>
                </a:cubicBezTo>
                <a:cubicBezTo>
                  <a:pt x="3546902" y="269835"/>
                  <a:pt x="3590238" y="294393"/>
                  <a:pt x="3611762" y="300514"/>
                </a:cubicBezTo>
                <a:cubicBezTo>
                  <a:pt x="3648047" y="296569"/>
                  <a:pt x="3636107" y="248978"/>
                  <a:pt x="3677971" y="272297"/>
                </a:cubicBezTo>
                <a:cubicBezTo>
                  <a:pt x="3666529" y="247499"/>
                  <a:pt x="3735245" y="279058"/>
                  <a:pt x="3713491" y="254795"/>
                </a:cubicBezTo>
                <a:cubicBezTo>
                  <a:pt x="3718228" y="248018"/>
                  <a:pt x="3737213" y="281807"/>
                  <a:pt x="3754942" y="271775"/>
                </a:cubicBezTo>
                <a:cubicBezTo>
                  <a:pt x="3772671" y="261743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52862" y="196498"/>
                  <a:pt x="3867575" y="195207"/>
                </a:cubicBezTo>
                <a:cubicBezTo>
                  <a:pt x="3898010" y="188396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43839" y="208088"/>
                  <a:pt x="4246954" y="210554"/>
                </a:cubicBezTo>
                <a:cubicBezTo>
                  <a:pt x="4265050" y="224878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66573" y="158177"/>
                  <a:pt x="4891277" y="140895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183483" y="210628"/>
                  <a:pt x="6213495" y="158354"/>
                </a:cubicBezTo>
                <a:cubicBezTo>
                  <a:pt x="6218048" y="179602"/>
                  <a:pt x="6245115" y="154212"/>
                  <a:pt x="6309193" y="240553"/>
                </a:cubicBezTo>
                <a:cubicBezTo>
                  <a:pt x="6313222" y="269315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3A7DAB-3246-BB4F-99DC-CEF4A4D7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Symbolické prvky křtu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1AD94BE2-7356-4D78-8B8A-03DF3A0A6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876802"/>
              </p:ext>
            </p:extLst>
          </p:nvPr>
        </p:nvGraphicFramePr>
        <p:xfrm>
          <a:off x="1050925" y="2347731"/>
          <a:ext cx="10064998" cy="3900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Obrázek 14" descr="Obsah obrázku text, láhev&#10;&#10;Popis byl vytvořen automaticky">
            <a:extLst>
              <a:ext uri="{FF2B5EF4-FFF2-40B4-BE49-F238E27FC236}">
                <a16:creationId xmlns:a16="http://schemas.microsoft.com/office/drawing/2014/main" id="{6E0E206B-579E-4645-ADD3-B554C1AE7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55" y="3942350"/>
            <a:ext cx="605516" cy="84616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F0BB32C-F184-4543-9429-1B058AD45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56" y="4798081"/>
            <a:ext cx="539750" cy="762000"/>
          </a:xfrm>
          <a:prstGeom prst="rect">
            <a:avLst/>
          </a:prstGeom>
        </p:spPr>
      </p:pic>
      <p:pic>
        <p:nvPicPr>
          <p:cNvPr id="19" name="Obrázek 18" descr="Obsah obrázku text, klipart&#10;&#10;Popis byl vytvořen automaticky">
            <a:extLst>
              <a:ext uri="{FF2B5EF4-FFF2-40B4-BE49-F238E27FC236}">
                <a16:creationId xmlns:a16="http://schemas.microsoft.com/office/drawing/2014/main" id="{3AC84B10-4369-B34D-A264-445BB54E1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980" y="3068801"/>
            <a:ext cx="492526" cy="828886"/>
          </a:xfrm>
          <a:prstGeom prst="rect">
            <a:avLst/>
          </a:prstGeom>
        </p:spPr>
      </p:pic>
      <p:pic>
        <p:nvPicPr>
          <p:cNvPr id="21" name="Obrázek 20" descr="Obsah obrázku ozubené kolo&#10;&#10;Popis byl vytvořen automaticky">
            <a:extLst>
              <a:ext uri="{FF2B5EF4-FFF2-40B4-BE49-F238E27FC236}">
                <a16:creationId xmlns:a16="http://schemas.microsoft.com/office/drawing/2014/main" id="{456B87E6-6344-9E43-982D-97A0ADB8CB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77" y="2414615"/>
            <a:ext cx="519547" cy="76200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59FF0AD2-3E2C-984E-A468-265F9118C4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375" y="5492307"/>
            <a:ext cx="535737" cy="7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0AEBA5-3974-484C-B3AC-BE4C1902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Katecheze</a:t>
            </a:r>
            <a:r>
              <a:rPr lang="cs-CZ" dirty="0"/>
              <a:t> u dětí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B74B2-002C-2F44-8896-186B2D99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961805"/>
            <a:ext cx="9880979" cy="4292574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" pitchFamily="2" charset="0"/>
              </a:rPr>
              <a:t> období katecheze přichází až po křtu dítěte </a:t>
            </a:r>
            <a:r>
              <a:rPr lang="cs-CZ" dirty="0">
                <a:latin typeface="Times" pitchFamily="2" charset="0"/>
                <a:sym typeface="Wingdings" pitchFamily="2" charset="2"/>
              </a:rPr>
              <a:t> dítě se postupně seznamuje s vírou</a:t>
            </a:r>
          </a:p>
          <a:p>
            <a:r>
              <a:rPr lang="cs-CZ" dirty="0">
                <a:latin typeface="Times" pitchFamily="2" charset="0"/>
                <a:sym typeface="Wingdings" pitchFamily="2" charset="2"/>
              </a:rPr>
              <a:t> završením této katecheze by mělo být přijetí dalších iniciačních svátostí – biřmování a eucharistie  rozdíl mezi křtem dětí a dospělých</a:t>
            </a:r>
          </a:p>
          <a:p>
            <a:r>
              <a:rPr lang="cs-CZ" dirty="0">
                <a:latin typeface="Times" pitchFamily="2" charset="0"/>
                <a:sym typeface="Wingdings" pitchFamily="2" charset="2"/>
              </a:rPr>
              <a:t> současná římskokatolická </a:t>
            </a:r>
            <a:r>
              <a:rPr lang="cs-CZ" sz="2400" dirty="0">
                <a:latin typeface="Times" pitchFamily="2" charset="0"/>
                <a:sym typeface="Wingdings" pitchFamily="2" charset="2"/>
              </a:rPr>
              <a:t>c</a:t>
            </a:r>
            <a:r>
              <a:rPr lang="cs-CZ" dirty="0">
                <a:latin typeface="Times" pitchFamily="2" charset="0"/>
                <a:sym typeface="Wingdings" pitchFamily="2" charset="2"/>
              </a:rPr>
              <a:t>írkev uděluje svátost křtu dítěti ve víře, že následující výchova, ke které se zavazují rodiče a kmotr bude v křesťanském duchu  dítě od církve nic nežádá a církev nic nežádá od dítěte  o křest žádají rodiče </a:t>
            </a:r>
          </a:p>
          <a:p>
            <a:r>
              <a:rPr lang="cs-CZ" dirty="0">
                <a:latin typeface="Times" pitchFamily="2" charset="0"/>
                <a:sym typeface="Wingdings" pitchFamily="2" charset="2"/>
              </a:rPr>
              <a:t> církev chce po rodičích aby se zřekli hříchu, vyznali svatou Trojici a vychovávali své dítě ve víře</a:t>
            </a:r>
          </a:p>
        </p:txBody>
      </p:sp>
    </p:spTree>
    <p:extLst>
      <p:ext uri="{BB962C8B-B14F-4D97-AF65-F5344CB8AC3E}">
        <p14:creationId xmlns:p14="http://schemas.microsoft.com/office/powerpoint/2010/main" val="401916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E227DF-E319-7441-AA2B-7BBFA23B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05294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Kritika křtu dětí</a:t>
            </a:r>
          </a:p>
        </p:txBody>
      </p:sp>
      <p:pic>
        <p:nvPicPr>
          <p:cNvPr id="10242" name="Picture 2" descr="Křest – Wikipedie">
            <a:extLst>
              <a:ext uri="{FF2B5EF4-FFF2-40B4-BE49-F238E27FC236}">
                <a16:creationId xmlns:a16="http://schemas.microsoft.com/office/drawing/2014/main" id="{6535FA06-27E2-5442-9B5A-E79F0DC85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7233" b="1"/>
          <a:stretch/>
        </p:blipFill>
        <p:spPr bwMode="auto"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5FEF4-7372-6C4D-AE6A-BCB699229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1662546"/>
            <a:ext cx="6127450" cy="45918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</a:rPr>
              <a:t> křest dětí bývá i v současné době často kritizován </a:t>
            </a:r>
            <a:r>
              <a:rPr lang="cs-CZ" sz="1800" dirty="0">
                <a:latin typeface="Times" pitchFamily="2" charset="0"/>
                <a:sym typeface="Wingdings" pitchFamily="2" charset="2"/>
              </a:rPr>
              <a:t> dítě se pro křest nemůže samostatně rozhodnout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  <a:sym typeface="Wingdings" pitchFamily="2" charset="2"/>
              </a:rPr>
              <a:t> dítě se křtem stává bez vědomého souhlasu členem církve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  <a:sym typeface="Wingdings" pitchFamily="2" charset="2"/>
              </a:rPr>
              <a:t> jako argument používají kritici skutečnost, že Ježíš byl pokřtěný až ve 30 letech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  <a:sym typeface="Wingdings" pitchFamily="2" charset="2"/>
              </a:rPr>
              <a:t> křtění dětí odmítají mnohé křesťanské církve či skupiny – např. baptisté, letniční, </a:t>
            </a:r>
            <a:r>
              <a:rPr lang="cs-CZ" sz="1800" dirty="0" err="1">
                <a:latin typeface="Times" pitchFamily="2" charset="0"/>
                <a:sym typeface="Wingdings" pitchFamily="2" charset="2"/>
              </a:rPr>
              <a:t>charismatici</a:t>
            </a:r>
            <a:r>
              <a:rPr lang="cs-CZ" sz="1800" dirty="0">
                <a:latin typeface="Times" pitchFamily="2" charset="0"/>
                <a:sym typeface="Wingdings" pitchFamily="2" charset="2"/>
              </a:rPr>
              <a:t>, mormoni, svědkové Jehovovy a další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  <a:sym typeface="Wingdings" pitchFamily="2" charset="2"/>
              </a:rPr>
              <a:t> křest v dětském věku je podle nich neplatný a pokud k němu došlo provádí ho v dospělosti znovu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latin typeface="Times" pitchFamily="2" charset="0"/>
                <a:sym typeface="Wingdings" pitchFamily="2" charset="2"/>
              </a:rPr>
              <a:t> pouze křest dospělých je z teologického hlediska platným a uvědomělým přechodem do života ve víře  jedinec si uvědomuje své hříchy, zříká se zla a dobrovolně se hlásí ke Kristu</a:t>
            </a:r>
            <a:endParaRPr lang="cs-CZ" sz="1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2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FDCDE9-27C1-BE49-B441-9CABFFFC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Statistika křtů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CBC8FC-91E3-5845-A833-63D357B25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10052" y="1673123"/>
            <a:ext cx="7771895" cy="460484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2D711-DDAE-A74E-B73D-FCA3D18D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" pitchFamily="2" charset="0"/>
              </a:rPr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ED59E-2997-2642-B224-C9ECC3811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" pitchFamily="2" charset="0"/>
              </a:rPr>
              <a:t> křest dospělého - </a:t>
            </a:r>
            <a:r>
              <a:rPr lang="cs-CZ" dirty="0">
                <a:latin typeface="Times" pitchFamily="2" charset="0"/>
                <a:hlinkClick r:id="rId2"/>
              </a:rPr>
              <a:t>https://www.youtube.com/watch?v=RvlhodaPZWI</a:t>
            </a:r>
            <a:r>
              <a:rPr lang="cs-CZ" dirty="0">
                <a:latin typeface="Times" pitchFamily="2" charset="0"/>
              </a:rPr>
              <a:t> 3:00</a:t>
            </a:r>
          </a:p>
          <a:p>
            <a:r>
              <a:rPr lang="cs-CZ" dirty="0">
                <a:latin typeface="Times" pitchFamily="2" charset="0"/>
              </a:rPr>
              <a:t> křest dítěte - </a:t>
            </a:r>
            <a:r>
              <a:rPr lang="cs-CZ" dirty="0">
                <a:latin typeface="Times" pitchFamily="2" charset="0"/>
                <a:hlinkClick r:id="rId3"/>
              </a:rPr>
              <a:t>https://www.youtube.com/watch?v=JMx1BmE0dds</a:t>
            </a:r>
            <a:r>
              <a:rPr lang="cs-CZ" dirty="0">
                <a:latin typeface="Times" pitchFamily="2" charset="0"/>
              </a:rPr>
              <a:t> 0:58</a:t>
            </a:r>
          </a:p>
        </p:txBody>
      </p:sp>
    </p:spTree>
    <p:extLst>
      <p:ext uri="{BB962C8B-B14F-4D97-AF65-F5344CB8AC3E}">
        <p14:creationId xmlns:p14="http://schemas.microsoft.com/office/powerpoint/2010/main" val="22059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72249-060B-B649-9E82-3E7F01E1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196D8-1369-404B-A18A-52B38253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" pitchFamily="2" charset="0"/>
              </a:rPr>
              <a:t>CLERCK, P. de. </a:t>
            </a:r>
            <a:r>
              <a:rPr lang="cs-CZ" dirty="0" err="1">
                <a:latin typeface="Times" pitchFamily="2" charset="0"/>
              </a:rPr>
              <a:t>Jediny</a:t>
            </a:r>
            <a:r>
              <a:rPr lang="cs-CZ" dirty="0">
                <a:latin typeface="Times" pitchFamily="2" charset="0"/>
              </a:rPr>
              <a:t>́ </a:t>
            </a:r>
            <a:r>
              <a:rPr lang="cs-CZ" dirty="0" err="1">
                <a:latin typeface="Times" pitchFamily="2" charset="0"/>
              </a:rPr>
              <a:t>křest</a:t>
            </a:r>
            <a:r>
              <a:rPr lang="cs-CZ" dirty="0">
                <a:latin typeface="Times" pitchFamily="2" charset="0"/>
              </a:rPr>
              <a:t>?. In: </a:t>
            </a:r>
            <a:r>
              <a:rPr lang="cs-CZ" dirty="0" err="1">
                <a:latin typeface="Times" pitchFamily="2" charset="0"/>
              </a:rPr>
              <a:t>Fórum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pastorálních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teologůVIII</a:t>
            </a:r>
            <a:r>
              <a:rPr lang="cs-CZ" dirty="0">
                <a:latin typeface="Times" pitchFamily="2" charset="0"/>
              </a:rPr>
              <a:t>. Olomouc: Refugium Velehrad-Roma, 2011. ISBN 978-80-7412-072-5.</a:t>
            </a:r>
          </a:p>
          <a:p>
            <a:r>
              <a:rPr lang="cs-CZ" dirty="0">
                <a:latin typeface="Times" pitchFamily="2" charset="0"/>
              </a:rPr>
              <a:t>AMBROS, P. </a:t>
            </a:r>
            <a:r>
              <a:rPr lang="cs-CZ" dirty="0" err="1">
                <a:latin typeface="Times" pitchFamily="2" charset="0"/>
              </a:rPr>
              <a:t>Křest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dětí</a:t>
            </a:r>
            <a:r>
              <a:rPr lang="cs-CZ" dirty="0">
                <a:latin typeface="Times" pitchFamily="2" charset="0"/>
              </a:rPr>
              <a:t> v </a:t>
            </a:r>
            <a:r>
              <a:rPr lang="cs-CZ" dirty="0" err="1">
                <a:latin typeface="Times" pitchFamily="2" charset="0"/>
              </a:rPr>
              <a:t>současné</a:t>
            </a:r>
            <a:r>
              <a:rPr lang="cs-CZ" dirty="0">
                <a:latin typeface="Times" pitchFamily="2" charset="0"/>
              </a:rPr>
              <a:t> pastoraci. In: </a:t>
            </a:r>
            <a:r>
              <a:rPr lang="cs-CZ" dirty="0" err="1">
                <a:latin typeface="Times" pitchFamily="2" charset="0"/>
              </a:rPr>
              <a:t>Fórum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pastorálních</a:t>
            </a:r>
            <a:r>
              <a:rPr lang="cs-CZ" dirty="0">
                <a:latin typeface="Times" pitchFamily="2" charset="0"/>
              </a:rPr>
              <a:t> </a:t>
            </a:r>
            <a:r>
              <a:rPr lang="cs-CZ" dirty="0" err="1">
                <a:latin typeface="Times" pitchFamily="2" charset="0"/>
              </a:rPr>
              <a:t>teologůVIII</a:t>
            </a:r>
            <a:r>
              <a:rPr lang="cs-CZ" dirty="0">
                <a:latin typeface="Times" pitchFamily="2" charset="0"/>
              </a:rPr>
              <a:t>. Olomouc: Refugium Velehrad-Roma, 2011. ISBN 978-80-7412-072-5.</a:t>
            </a:r>
          </a:p>
          <a:p>
            <a:r>
              <a:rPr lang="cs-CZ" i="1" dirty="0">
                <a:latin typeface="Times" pitchFamily="2" charset="0"/>
              </a:rPr>
              <a:t>Římskokatolická farnost Nedakonice: Křest</a:t>
            </a:r>
            <a:r>
              <a:rPr lang="cs-CZ" dirty="0">
                <a:latin typeface="Times" pitchFamily="2" charset="0"/>
              </a:rPr>
              <a:t> [online]. [cit. 2021-11-02]. Dostupné z: </a:t>
            </a:r>
            <a:r>
              <a:rPr lang="cs-CZ" dirty="0">
                <a:latin typeface="Times" pitchFamily="2" charset="0"/>
                <a:hlinkClick r:id="rId2"/>
              </a:rPr>
              <a:t>https://www.fanedakonice.cz/svatosti/krest/</a:t>
            </a:r>
            <a:endParaRPr lang="cs-CZ" dirty="0">
              <a:latin typeface="Times" pitchFamily="2" charset="0"/>
            </a:endParaRPr>
          </a:p>
          <a:p>
            <a:r>
              <a:rPr lang="cs-CZ" i="1" dirty="0" err="1">
                <a:latin typeface="Times" pitchFamily="2" charset="0"/>
              </a:rPr>
              <a:t>Vira.cz</a:t>
            </a:r>
            <a:r>
              <a:rPr lang="cs-CZ" i="1" dirty="0">
                <a:latin typeface="Times" pitchFamily="2" charset="0"/>
              </a:rPr>
              <a:t>: Nouzový křest</a:t>
            </a:r>
            <a:r>
              <a:rPr lang="cs-CZ" dirty="0">
                <a:latin typeface="Times" pitchFamily="2" charset="0"/>
              </a:rPr>
              <a:t> [online]. 2013 [cit. 2021-11-02]. Dostupné z: </a:t>
            </a:r>
            <a:r>
              <a:rPr lang="cs-CZ" dirty="0">
                <a:latin typeface="Times" pitchFamily="2" charset="0"/>
                <a:hlinkClick r:id="rId3"/>
              </a:rPr>
              <a:t>https://www.vira.cz/texty/otazky-a-odpovedi/nouzovy-krest</a:t>
            </a:r>
            <a:endParaRPr lang="cs-CZ" dirty="0">
              <a:latin typeface="Times" pitchFamily="2" charset="0"/>
            </a:endParaRPr>
          </a:p>
          <a:p>
            <a:r>
              <a:rPr lang="cs-CZ" dirty="0"/>
              <a:t>BOHÁČ, P. Římskokatolická farnost Josefov. [cit. 2021-11-02]. Dostupné z: &lt;http://</a:t>
            </a:r>
            <a:r>
              <a:rPr lang="cs-CZ" dirty="0" err="1"/>
              <a:t>www.farnostjosefov.cz</a:t>
            </a:r>
            <a:r>
              <a:rPr lang="cs-CZ" dirty="0"/>
              <a:t>/</a:t>
            </a:r>
            <a:r>
              <a:rPr lang="cs-CZ" dirty="0" err="1"/>
              <a:t>krest</a:t>
            </a:r>
            <a:r>
              <a:rPr lang="cs-CZ" dirty="0"/>
              <a:t>/</a:t>
            </a:r>
            <a:r>
              <a:rPr lang="cs-CZ" dirty="0" err="1"/>
              <a:t>obrad-krtu</a:t>
            </a:r>
            <a:r>
              <a:rPr lang="cs-CZ" dirty="0"/>
              <a:t>&gt;. </a:t>
            </a:r>
          </a:p>
          <a:p>
            <a:endParaRPr lang="cs-CZ" dirty="0">
              <a:latin typeface="Times" pitchFamily="2" charset="0"/>
            </a:endParaRPr>
          </a:p>
          <a:p>
            <a:endParaRPr lang="cs-CZ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9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9CBA58E7-9A9C-4C81-A025-88F5595B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eeform: Shape 72">
            <a:extLst>
              <a:ext uri="{FF2B5EF4-FFF2-40B4-BE49-F238E27FC236}">
                <a16:creationId xmlns:a16="http://schemas.microsoft.com/office/drawing/2014/main" id="{BAD1FD00-072F-41B1-A5C3-D9E51FFF2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768629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686411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66262" y="1643128"/>
                  <a:pt x="5596112" y="1636968"/>
                </a:cubicBezTo>
                <a:cubicBezTo>
                  <a:pt x="5561981" y="1612826"/>
                  <a:pt x="5429171" y="1655721"/>
                  <a:pt x="5388466" y="1653195"/>
                </a:cubicBezTo>
                <a:cubicBezTo>
                  <a:pt x="5288041" y="1668530"/>
                  <a:pt x="5074771" y="1739921"/>
                  <a:pt x="4945936" y="1713743"/>
                </a:cubicBezTo>
                <a:cubicBezTo>
                  <a:pt x="4914142" y="1717597"/>
                  <a:pt x="4870655" y="1726609"/>
                  <a:pt x="4851784" y="1726895"/>
                </a:cubicBezTo>
                <a:lnTo>
                  <a:pt x="4789844" y="1730706"/>
                </a:lnTo>
                <a:lnTo>
                  <a:pt x="4686411" y="1771811"/>
                </a:lnTo>
                <a:cubicBezTo>
                  <a:pt x="4633697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28929" y="1938226"/>
                </a:lnTo>
                <a:lnTo>
                  <a:pt x="3091363" y="1929171"/>
                </a:lnTo>
                <a:cubicBezTo>
                  <a:pt x="3071584" y="1922993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31503" y="1931749"/>
                </a:lnTo>
                <a:cubicBezTo>
                  <a:pt x="2675328" y="1937888"/>
                  <a:pt x="2629596" y="1956920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93437" y="1790584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39976" y="1793141"/>
                  <a:pt x="883960" y="1803336"/>
                </a:cubicBezTo>
                <a:cubicBezTo>
                  <a:pt x="831931" y="177181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1EE4A8-AA30-7D4B-9F2D-25715392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001356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KŘEST</a:t>
            </a:r>
            <a:r>
              <a:rPr lang="cs-CZ" dirty="0"/>
              <a:t>	</a:t>
            </a:r>
          </a:p>
        </p:txBody>
      </p:sp>
      <p:sp>
        <p:nvSpPr>
          <p:cNvPr id="5126" name="Freeform: Shape 7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75E2D-A512-8A4C-B199-9A7A3364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978172"/>
            <a:ext cx="6182253" cy="42762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je obřad očištění vodou </a:t>
            </a:r>
            <a:r>
              <a:rPr lang="cs-CZ" sz="1700" dirty="0">
                <a:latin typeface="Times" pitchFamily="2" charset="0"/>
                <a:sym typeface="Wingdings" pitchFamily="2" charset="2"/>
              </a:rPr>
              <a:t> skrze ponoření či omytí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k obřadu křtu dochází i v jiných náboženstvích – sikhismus, hinduismus či židovství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katolická církev – křest – první a nejdůležitější svátost (jinak nelze přijímat jiné svátosti)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v této svátosti Bůh přijímá člověka za své dítě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člověk se stává křesťanem, dědicem Božího království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odpuštění dědičného hříchu (Adam a Eva)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otevírá bránu do nebe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křtem získává jedinec práva a povinnosti vztahující se k dané církvi</a:t>
            </a:r>
            <a:endParaRPr lang="cs-CZ" sz="1700" dirty="0">
              <a:latin typeface="Times" pitchFamily="2" charset="0"/>
            </a:endParaRPr>
          </a:p>
        </p:txBody>
      </p:sp>
      <p:sp>
        <p:nvSpPr>
          <p:cNvPr id="5127" name="Freeform: Shape 76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4000" y="753529"/>
            <a:ext cx="4010943" cy="53509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KŘEST - Římskokatolická farnost Josefov">
            <a:extLst>
              <a:ext uri="{FF2B5EF4-FFF2-40B4-BE49-F238E27FC236}">
                <a16:creationId xmlns:a16="http://schemas.microsoft.com/office/drawing/2014/main" id="{EDAC51F5-0A6F-DD48-8EAE-61652D9A6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/>
          <a:stretch/>
        </p:blipFill>
        <p:spPr bwMode="auto">
          <a:xfrm>
            <a:off x="7559508" y="914394"/>
            <a:ext cx="3684567" cy="50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8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D5B1E5-4CAC-4B4A-8535-5E11BD6F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Historie svátosti křtu</a:t>
            </a:r>
          </a:p>
        </p:txBody>
      </p:sp>
      <p:pic>
        <p:nvPicPr>
          <p:cNvPr id="4098" name="Picture 2" descr="Pin on Jesus">
            <a:extLst>
              <a:ext uri="{FF2B5EF4-FFF2-40B4-BE49-F238E27FC236}">
                <a16:creationId xmlns:a16="http://schemas.microsoft.com/office/drawing/2014/main" id="{08F2C3EE-C28C-014E-B6D5-1F43DD7C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/>
          <a:stretch/>
        </p:blipFill>
        <p:spPr bwMode="auto"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813F1-61B3-884A-AD3C-C298BFF42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1825626"/>
            <a:ext cx="5683624" cy="4428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slovo křest má význam v řeckém „</a:t>
            </a:r>
            <a:r>
              <a:rPr lang="el-GR" sz="1600" dirty="0"/>
              <a:t> βάπτισμα </a:t>
            </a:r>
            <a:r>
              <a:rPr lang="cs-CZ" sz="1600" dirty="0"/>
              <a:t>“ [</a:t>
            </a:r>
            <a:r>
              <a:rPr lang="cs-CZ" sz="1600" dirty="0" err="1"/>
              <a:t>baptisma</a:t>
            </a:r>
            <a:r>
              <a:rPr lang="cs-CZ" sz="1600" dirty="0"/>
              <a:t>] (=ponoření)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počátky svátosti křtu souvisí s Janem Křtitelem – pokřtil Ježíše Krista v řece Jordán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Jana Křtitele navštěvovali lidé, vyznávali se mu z hříchů a on je na důkaz pokání křtil vodou z řeky Jordán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původně byl rozšířen a všeobecně uznáván pouze křest dospělých – jedinec by měl víru přijímat svobodně a svůj čin si uvědomovat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4. století – rozmach křtu dětí – při obřadu se s nimi jednalo stejně jako s dospělými 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za doby Augustina (asi 4. st.) – otázky při křtu – kmotr -  „Věří“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13. st. – otázky – zástupce dítěte „Já věřím“ – neznamená, že dítě se stane věřícím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" pitchFamily="2" charset="0"/>
              </a:rPr>
              <a:t> od r. 1969 (2. vat. koncil) – odpovídají rodiče a kmotři sami za sebe „Věřím“ – Lze dítě považovat za pokřtěné, když nepronáší přímo ani v zastoupení vyznání víry?</a:t>
            </a:r>
          </a:p>
        </p:txBody>
      </p:sp>
    </p:spTree>
    <p:extLst>
      <p:ext uri="{BB962C8B-B14F-4D97-AF65-F5344CB8AC3E}">
        <p14:creationId xmlns:p14="http://schemas.microsoft.com/office/powerpoint/2010/main" val="173880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201016-956B-4245-8E8E-8F483355C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cs-CZ">
                <a:latin typeface="Times" pitchFamily="2" charset="0"/>
              </a:rPr>
              <a:t>Křest malých dětí</a:t>
            </a:r>
            <a:endParaRPr lang="cs-CZ" dirty="0">
              <a:latin typeface="Times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13D41-325C-214A-BE29-3C2DC589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61" y="1825625"/>
            <a:ext cx="4974747" cy="44227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</a:rPr>
              <a:t> o křest žádají rodiče, nikoli prarodiče </a:t>
            </a:r>
            <a:endParaRPr lang="cs-CZ" sz="1400" dirty="0">
              <a:latin typeface="Times" pitchFamily="2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církev smí křtít malé děti jen pokud rodiče žijí životem víry  alespoň jeden z rodičů musí být katolický křesťan a musí se zaručit za křesťanskou výchovu dítěte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kmotr – vybírají si ho rodiče, musí být starší 16 let a měl by být praktikující katolík (být pokřtěn a vést křesťanský život)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křestní zápis – nutnost rodného listu dítěte a Oddacího listu rodičů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pokud svým bydlištěm žadatelé spadají do jiné farnosti – potvrzení svého faráře, že souhlasí se křtem v jiné farnosti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křest dítěte probíhá zpravidla při mši svaté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" pitchFamily="2" charset="0"/>
                <a:sym typeface="Wingdings" pitchFamily="2" charset="2"/>
              </a:rPr>
              <a:t> ke křtu je nutné přinést dítě, které má být pokřtěno, křestní roušku a křestní svíci, která je dítěti uchovaná ke dni prvního svatého přijímání</a:t>
            </a:r>
            <a:endParaRPr lang="cs-CZ" sz="1400" dirty="0">
              <a:latin typeface="Times" pitchFamily="2" charset="0"/>
            </a:endParaRPr>
          </a:p>
        </p:txBody>
      </p:sp>
      <p:pic>
        <p:nvPicPr>
          <p:cNvPr id="2050" name="Picture 2" descr="From March 2016, the baptism of children will be prohibited in member  states of the European Union">
            <a:extLst>
              <a:ext uri="{FF2B5EF4-FFF2-40B4-BE49-F238E27FC236}">
                <a16:creationId xmlns:a16="http://schemas.microsoft.com/office/drawing/2014/main" id="{AC91E5BD-39AD-414E-B0CE-7A67D6294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5772" b="1"/>
          <a:stretch/>
        </p:blipFill>
        <p:spPr bwMode="auto">
          <a:xfrm>
            <a:off x="6096000" y="0"/>
            <a:ext cx="6373092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D2B82E2D-5822-450E-85CC-AE5EDD01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4" descr="Křestní svíce od sester Dominikánek – Holubice s ratolestí naděje">
            <a:extLst>
              <a:ext uri="{FF2B5EF4-FFF2-40B4-BE49-F238E27FC236}">
                <a16:creationId xmlns:a16="http://schemas.microsoft.com/office/drawing/2014/main" id="{3E6B9B95-21CB-354C-9273-CDEE48739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r="-2" b="-2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řestní rouška vyšívaná, vzor 5: křížek s klasem (bílo – zlatá výšivka)">
            <a:extLst>
              <a:ext uri="{FF2B5EF4-FFF2-40B4-BE49-F238E27FC236}">
                <a16:creationId xmlns:a16="http://schemas.microsoft.com/office/drawing/2014/main" id="{6E42EC80-9977-5940-9E5D-2682B07B0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r="21439"/>
          <a:stretch/>
        </p:blipFill>
        <p:spPr bwMode="auto">
          <a:xfrm>
            <a:off x="406481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řest dítěte | Kojenecké oblečení">
            <a:extLst>
              <a:ext uri="{FF2B5EF4-FFF2-40B4-BE49-F238E27FC236}">
                <a16:creationId xmlns:a16="http://schemas.microsoft.com/office/drawing/2014/main" id="{6A483F97-C09F-CF41-8AC4-790388372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7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5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A2B4A10-ABAC-4F2C-AAD3-3D932E359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500235" cy="5464636"/>
          </a:xfrm>
          <a:custGeom>
            <a:avLst/>
            <a:gdLst>
              <a:gd name="connsiteX0" fmla="*/ 0 w 6500235"/>
              <a:gd name="connsiteY0" fmla="*/ 0 h 5464636"/>
              <a:gd name="connsiteX1" fmla="*/ 6468182 w 6500235"/>
              <a:gd name="connsiteY1" fmla="*/ 0 h 5464636"/>
              <a:gd name="connsiteX2" fmla="*/ 6468122 w 6500235"/>
              <a:gd name="connsiteY2" fmla="*/ 2458 h 5464636"/>
              <a:gd name="connsiteX3" fmla="*/ 6473409 w 6500235"/>
              <a:gd name="connsiteY3" fmla="*/ 34346 h 5464636"/>
              <a:gd name="connsiteX4" fmla="*/ 6492498 w 6500235"/>
              <a:gd name="connsiteY4" fmla="*/ 123264 h 5464636"/>
              <a:gd name="connsiteX5" fmla="*/ 6453347 w 6500235"/>
              <a:gd name="connsiteY5" fmla="*/ 355483 h 5464636"/>
              <a:gd name="connsiteX6" fmla="*/ 6446278 w 6500235"/>
              <a:gd name="connsiteY6" fmla="*/ 407805 h 5464636"/>
              <a:gd name="connsiteX7" fmla="*/ 6479973 w 6500235"/>
              <a:gd name="connsiteY7" fmla="*/ 438480 h 5464636"/>
              <a:gd name="connsiteX8" fmla="*/ 6446200 w 6500235"/>
              <a:gd name="connsiteY8" fmla="*/ 483448 h 5464636"/>
              <a:gd name="connsiteX9" fmla="*/ 6455191 w 6500235"/>
              <a:gd name="connsiteY9" fmla="*/ 585156 h 5464636"/>
              <a:gd name="connsiteX10" fmla="*/ 6455578 w 6500235"/>
              <a:gd name="connsiteY10" fmla="*/ 723310 h 5464636"/>
              <a:gd name="connsiteX11" fmla="*/ 6330650 w 6500235"/>
              <a:gd name="connsiteY11" fmla="*/ 969274 h 5464636"/>
              <a:gd name="connsiteX12" fmla="*/ 6259783 w 6500235"/>
              <a:gd name="connsiteY12" fmla="*/ 1059188 h 5464636"/>
              <a:gd name="connsiteX13" fmla="*/ 6232390 w 6500235"/>
              <a:gd name="connsiteY13" fmla="*/ 1134371 h 5464636"/>
              <a:gd name="connsiteX14" fmla="*/ 6197819 w 6500235"/>
              <a:gd name="connsiteY14" fmla="*/ 1226187 h 5464636"/>
              <a:gd name="connsiteX15" fmla="*/ 6153633 w 6500235"/>
              <a:gd name="connsiteY15" fmla="*/ 1266676 h 5464636"/>
              <a:gd name="connsiteX16" fmla="*/ 6115253 w 6500235"/>
              <a:gd name="connsiteY16" fmla="*/ 1333803 h 5464636"/>
              <a:gd name="connsiteX17" fmla="*/ 6116094 w 6500235"/>
              <a:gd name="connsiteY17" fmla="*/ 1360252 h 5464636"/>
              <a:gd name="connsiteX18" fmla="*/ 6093817 w 6500235"/>
              <a:gd name="connsiteY18" fmla="*/ 1557246 h 5464636"/>
              <a:gd name="connsiteX19" fmla="*/ 6036619 w 6500235"/>
              <a:gd name="connsiteY19" fmla="*/ 1695300 h 5464636"/>
              <a:gd name="connsiteX20" fmla="*/ 6006327 w 6500235"/>
              <a:gd name="connsiteY20" fmla="*/ 1765313 h 5464636"/>
              <a:gd name="connsiteX21" fmla="*/ 5990294 w 6500235"/>
              <a:gd name="connsiteY21" fmla="*/ 1829516 h 5464636"/>
              <a:gd name="connsiteX22" fmla="*/ 5951522 w 6500235"/>
              <a:gd name="connsiteY22" fmla="*/ 1913734 h 5464636"/>
              <a:gd name="connsiteX23" fmla="*/ 5851829 w 6500235"/>
              <a:gd name="connsiteY23" fmla="*/ 2042661 h 5464636"/>
              <a:gd name="connsiteX24" fmla="*/ 5843359 w 6500235"/>
              <a:gd name="connsiteY24" fmla="*/ 2063211 h 5464636"/>
              <a:gd name="connsiteX25" fmla="*/ 5841612 w 6500235"/>
              <a:gd name="connsiteY25" fmla="*/ 2071738 h 5464636"/>
              <a:gd name="connsiteX26" fmla="*/ 5835993 w 6500235"/>
              <a:gd name="connsiteY26" fmla="*/ 2082516 h 5464636"/>
              <a:gd name="connsiteX27" fmla="*/ 5835396 w 6500235"/>
              <a:gd name="connsiteY27" fmla="*/ 2082526 h 5464636"/>
              <a:gd name="connsiteX28" fmla="*/ 5831029 w 6500235"/>
              <a:gd name="connsiteY28" fmla="*/ 2093117 h 5464636"/>
              <a:gd name="connsiteX29" fmla="*/ 5737995 w 6500235"/>
              <a:gd name="connsiteY29" fmla="*/ 2189215 h 5464636"/>
              <a:gd name="connsiteX30" fmla="*/ 5724175 w 6500235"/>
              <a:gd name="connsiteY30" fmla="*/ 2265929 h 5464636"/>
              <a:gd name="connsiteX31" fmla="*/ 5669829 w 6500235"/>
              <a:gd name="connsiteY31" fmla="*/ 2335401 h 5464636"/>
              <a:gd name="connsiteX32" fmla="*/ 5612139 w 6500235"/>
              <a:gd name="connsiteY32" fmla="*/ 2453657 h 5464636"/>
              <a:gd name="connsiteX33" fmla="*/ 5594475 w 6500235"/>
              <a:gd name="connsiteY33" fmla="*/ 2615311 h 5464636"/>
              <a:gd name="connsiteX34" fmla="*/ 5536384 w 6500235"/>
              <a:gd name="connsiteY34" fmla="*/ 2755975 h 5464636"/>
              <a:gd name="connsiteX35" fmla="*/ 5485137 w 6500235"/>
              <a:gd name="connsiteY35" fmla="*/ 2848281 h 5464636"/>
              <a:gd name="connsiteX36" fmla="*/ 5325962 w 6500235"/>
              <a:gd name="connsiteY36" fmla="*/ 3162656 h 5464636"/>
              <a:gd name="connsiteX37" fmla="*/ 5243182 w 6500235"/>
              <a:gd name="connsiteY37" fmla="*/ 3288494 h 5464636"/>
              <a:gd name="connsiteX38" fmla="*/ 5237100 w 6500235"/>
              <a:gd name="connsiteY38" fmla="*/ 3363382 h 5464636"/>
              <a:gd name="connsiteX39" fmla="*/ 5210973 w 6500235"/>
              <a:gd name="connsiteY39" fmla="*/ 3381298 h 5464636"/>
              <a:gd name="connsiteX40" fmla="*/ 5206067 w 6500235"/>
              <a:gd name="connsiteY40" fmla="*/ 3384167 h 5464636"/>
              <a:gd name="connsiteX41" fmla="*/ 5181176 w 6500235"/>
              <a:gd name="connsiteY41" fmla="*/ 3399028 h 5464636"/>
              <a:gd name="connsiteX42" fmla="*/ 5156932 w 6500235"/>
              <a:gd name="connsiteY42" fmla="*/ 3419249 h 5464636"/>
              <a:gd name="connsiteX43" fmla="*/ 5139869 w 6500235"/>
              <a:gd name="connsiteY43" fmla="*/ 3450988 h 5464636"/>
              <a:gd name="connsiteX44" fmla="*/ 5071047 w 6500235"/>
              <a:gd name="connsiteY44" fmla="*/ 3608412 h 5464636"/>
              <a:gd name="connsiteX45" fmla="*/ 5022875 w 6500235"/>
              <a:gd name="connsiteY45" fmla="*/ 3698834 h 5464636"/>
              <a:gd name="connsiteX46" fmla="*/ 4993591 w 6500235"/>
              <a:gd name="connsiteY46" fmla="*/ 3727277 h 5464636"/>
              <a:gd name="connsiteX47" fmla="*/ 4960082 w 6500235"/>
              <a:gd name="connsiteY47" fmla="*/ 3770964 h 5464636"/>
              <a:gd name="connsiteX48" fmla="*/ 4956970 w 6500235"/>
              <a:gd name="connsiteY48" fmla="*/ 3791475 h 5464636"/>
              <a:gd name="connsiteX49" fmla="*/ 4941856 w 6500235"/>
              <a:gd name="connsiteY49" fmla="*/ 3797112 h 5464636"/>
              <a:gd name="connsiteX50" fmla="*/ 4913940 w 6500235"/>
              <a:gd name="connsiteY50" fmla="*/ 3820812 h 5464636"/>
              <a:gd name="connsiteX51" fmla="*/ 4811357 w 6500235"/>
              <a:gd name="connsiteY51" fmla="*/ 3871429 h 5464636"/>
              <a:gd name="connsiteX52" fmla="*/ 4783124 w 6500235"/>
              <a:gd name="connsiteY52" fmla="*/ 3882491 h 5464636"/>
              <a:gd name="connsiteX53" fmla="*/ 4724385 w 6500235"/>
              <a:gd name="connsiteY53" fmla="*/ 3930800 h 5464636"/>
              <a:gd name="connsiteX54" fmla="*/ 4632498 w 6500235"/>
              <a:gd name="connsiteY54" fmla="*/ 4019308 h 5464636"/>
              <a:gd name="connsiteX55" fmla="*/ 4611775 w 6500235"/>
              <a:gd name="connsiteY55" fmla="*/ 4036221 h 5464636"/>
              <a:gd name="connsiteX56" fmla="*/ 4589341 w 6500235"/>
              <a:gd name="connsiteY56" fmla="*/ 4043087 h 5464636"/>
              <a:gd name="connsiteX57" fmla="*/ 4580109 w 6500235"/>
              <a:gd name="connsiteY57" fmla="*/ 4037991 h 5464636"/>
              <a:gd name="connsiteX58" fmla="*/ 4567969 w 6500235"/>
              <a:gd name="connsiteY58" fmla="*/ 4046064 h 5464636"/>
              <a:gd name="connsiteX59" fmla="*/ 4563776 w 6500235"/>
              <a:gd name="connsiteY59" fmla="*/ 4046606 h 5464636"/>
              <a:gd name="connsiteX60" fmla="*/ 4540688 w 6500235"/>
              <a:gd name="connsiteY60" fmla="*/ 4051329 h 5464636"/>
              <a:gd name="connsiteX61" fmla="*/ 4515381 w 6500235"/>
              <a:gd name="connsiteY61" fmla="*/ 4101230 h 5464636"/>
              <a:gd name="connsiteX62" fmla="*/ 4464519 w 6500235"/>
              <a:gd name="connsiteY62" fmla="*/ 4129866 h 5464636"/>
              <a:gd name="connsiteX63" fmla="*/ 4258103 w 6500235"/>
              <a:gd name="connsiteY63" fmla="*/ 4281657 h 5464636"/>
              <a:gd name="connsiteX64" fmla="*/ 4110759 w 6500235"/>
              <a:gd name="connsiteY64" fmla="*/ 4475040 h 5464636"/>
              <a:gd name="connsiteX65" fmla="*/ 3977659 w 6500235"/>
              <a:gd name="connsiteY65" fmla="*/ 4576699 h 5464636"/>
              <a:gd name="connsiteX66" fmla="*/ 3839447 w 6500235"/>
              <a:gd name="connsiteY66" fmla="*/ 4686247 h 5464636"/>
              <a:gd name="connsiteX67" fmla="*/ 3160580 w 6500235"/>
              <a:gd name="connsiteY67" fmla="*/ 4816349 h 5464636"/>
              <a:gd name="connsiteX68" fmla="*/ 2824675 w 6500235"/>
              <a:gd name="connsiteY68" fmla="*/ 4861066 h 5464636"/>
              <a:gd name="connsiteX69" fmla="*/ 2704403 w 6500235"/>
              <a:gd name="connsiteY69" fmla="*/ 4872014 h 5464636"/>
              <a:gd name="connsiteX70" fmla="*/ 2432833 w 6500235"/>
              <a:gd name="connsiteY70" fmla="*/ 5046782 h 5464636"/>
              <a:gd name="connsiteX71" fmla="*/ 1930437 w 6500235"/>
              <a:gd name="connsiteY71" fmla="*/ 5242775 h 5464636"/>
              <a:gd name="connsiteX72" fmla="*/ 1853671 w 6500235"/>
              <a:gd name="connsiteY72" fmla="*/ 5310774 h 5464636"/>
              <a:gd name="connsiteX73" fmla="*/ 1813576 w 6500235"/>
              <a:gd name="connsiteY73" fmla="*/ 5366218 h 5464636"/>
              <a:gd name="connsiteX74" fmla="*/ 1777372 w 6500235"/>
              <a:gd name="connsiteY74" fmla="*/ 5364302 h 5464636"/>
              <a:gd name="connsiteX75" fmla="*/ 1733954 w 6500235"/>
              <a:gd name="connsiteY75" fmla="*/ 5365192 h 5464636"/>
              <a:gd name="connsiteX76" fmla="*/ 1672327 w 6500235"/>
              <a:gd name="connsiteY76" fmla="*/ 5408173 h 5464636"/>
              <a:gd name="connsiteX77" fmla="*/ 1641878 w 6500235"/>
              <a:gd name="connsiteY77" fmla="*/ 5399428 h 5464636"/>
              <a:gd name="connsiteX78" fmla="*/ 1636543 w 6500235"/>
              <a:gd name="connsiteY78" fmla="*/ 5397470 h 5464636"/>
              <a:gd name="connsiteX79" fmla="*/ 1609237 w 6500235"/>
              <a:gd name="connsiteY79" fmla="*/ 5387733 h 5464636"/>
              <a:gd name="connsiteX80" fmla="*/ 1578208 w 6500235"/>
              <a:gd name="connsiteY80" fmla="*/ 5381908 h 5464636"/>
              <a:gd name="connsiteX81" fmla="*/ 1542869 w 6500235"/>
              <a:gd name="connsiteY81" fmla="*/ 5388952 h 5464636"/>
              <a:gd name="connsiteX82" fmla="*/ 1377650 w 6500235"/>
              <a:gd name="connsiteY82" fmla="*/ 5436085 h 5464636"/>
              <a:gd name="connsiteX83" fmla="*/ 1277250 w 6500235"/>
              <a:gd name="connsiteY83" fmla="*/ 5456493 h 5464636"/>
              <a:gd name="connsiteX84" fmla="*/ 1236673 w 6500235"/>
              <a:gd name="connsiteY84" fmla="*/ 5452014 h 5464636"/>
              <a:gd name="connsiteX85" fmla="*/ 1181651 w 6500235"/>
              <a:gd name="connsiteY85" fmla="*/ 5453980 h 5464636"/>
              <a:gd name="connsiteX86" fmla="*/ 1163851 w 6500235"/>
              <a:gd name="connsiteY86" fmla="*/ 5464636 h 5464636"/>
              <a:gd name="connsiteX87" fmla="*/ 1149882 w 6500235"/>
              <a:gd name="connsiteY87" fmla="*/ 5456568 h 5464636"/>
              <a:gd name="connsiteX88" fmla="*/ 1113834 w 6500235"/>
              <a:gd name="connsiteY88" fmla="*/ 5450125 h 5464636"/>
              <a:gd name="connsiteX89" fmla="*/ 1009497 w 6500235"/>
              <a:gd name="connsiteY89" fmla="*/ 5403231 h 5464636"/>
              <a:gd name="connsiteX90" fmla="*/ 982993 w 6500235"/>
              <a:gd name="connsiteY90" fmla="*/ 5388499 h 5464636"/>
              <a:gd name="connsiteX91" fmla="*/ 908345 w 6500235"/>
              <a:gd name="connsiteY91" fmla="*/ 5373950 h 5464636"/>
              <a:gd name="connsiteX92" fmla="*/ 781592 w 6500235"/>
              <a:gd name="connsiteY92" fmla="*/ 5359426 h 5464636"/>
              <a:gd name="connsiteX93" fmla="*/ 755358 w 6500235"/>
              <a:gd name="connsiteY93" fmla="*/ 5354209 h 5464636"/>
              <a:gd name="connsiteX94" fmla="*/ 735782 w 6500235"/>
              <a:gd name="connsiteY94" fmla="*/ 5341278 h 5464636"/>
              <a:gd name="connsiteX95" fmla="*/ 733835 w 6500235"/>
              <a:gd name="connsiteY95" fmla="*/ 5330914 h 5464636"/>
              <a:gd name="connsiteX96" fmla="*/ 719882 w 6500235"/>
              <a:gd name="connsiteY96" fmla="*/ 5326690 h 5464636"/>
              <a:gd name="connsiteX97" fmla="*/ 716794 w 6500235"/>
              <a:gd name="connsiteY97" fmla="*/ 5323803 h 5464636"/>
              <a:gd name="connsiteX98" fmla="*/ 698456 w 6500235"/>
              <a:gd name="connsiteY98" fmla="*/ 5309002 h 5464636"/>
              <a:gd name="connsiteX99" fmla="*/ 643860 w 6500235"/>
              <a:gd name="connsiteY99" fmla="*/ 5321249 h 5464636"/>
              <a:gd name="connsiteX100" fmla="*/ 589399 w 6500235"/>
              <a:gd name="connsiteY100" fmla="*/ 5300252 h 5464636"/>
              <a:gd name="connsiteX101" fmla="*/ 340938 w 6500235"/>
              <a:gd name="connsiteY101" fmla="*/ 5237683 h 5464636"/>
              <a:gd name="connsiteX102" fmla="*/ 98001 w 6500235"/>
              <a:gd name="connsiteY102" fmla="*/ 5247147 h 5464636"/>
              <a:gd name="connsiteX103" fmla="*/ 12611 w 6500235"/>
              <a:gd name="connsiteY103" fmla="*/ 5237471 h 5464636"/>
              <a:gd name="connsiteX104" fmla="*/ 0 w 6500235"/>
              <a:gd name="connsiteY104" fmla="*/ 5235168 h 54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00235" h="5464636">
                <a:moveTo>
                  <a:pt x="0" y="0"/>
                </a:moveTo>
                <a:lnTo>
                  <a:pt x="6468182" y="0"/>
                </a:lnTo>
                <a:lnTo>
                  <a:pt x="6468122" y="2458"/>
                </a:lnTo>
                <a:cubicBezTo>
                  <a:pt x="6468560" y="7251"/>
                  <a:pt x="6469907" y="16220"/>
                  <a:pt x="6473409" y="34346"/>
                </a:cubicBezTo>
                <a:lnTo>
                  <a:pt x="6492498" y="123264"/>
                </a:lnTo>
                <a:cubicBezTo>
                  <a:pt x="6530248" y="162570"/>
                  <a:pt x="6415597" y="316177"/>
                  <a:pt x="6453347" y="355483"/>
                </a:cubicBezTo>
                <a:lnTo>
                  <a:pt x="6446278" y="407805"/>
                </a:lnTo>
                <a:cubicBezTo>
                  <a:pt x="6438855" y="419268"/>
                  <a:pt x="6492882" y="429673"/>
                  <a:pt x="6479973" y="438480"/>
                </a:cubicBezTo>
                <a:lnTo>
                  <a:pt x="6446200" y="483448"/>
                </a:lnTo>
                <a:lnTo>
                  <a:pt x="6455191" y="585156"/>
                </a:lnTo>
                <a:lnTo>
                  <a:pt x="6455578" y="723310"/>
                </a:lnTo>
                <a:lnTo>
                  <a:pt x="6330650" y="969274"/>
                </a:lnTo>
                <a:lnTo>
                  <a:pt x="6259783" y="1059188"/>
                </a:lnTo>
                <a:lnTo>
                  <a:pt x="6232390" y="1134371"/>
                </a:lnTo>
                <a:cubicBezTo>
                  <a:pt x="6233402" y="1144004"/>
                  <a:pt x="6201701" y="1218096"/>
                  <a:pt x="6197819" y="1226187"/>
                </a:cubicBezTo>
                <a:cubicBezTo>
                  <a:pt x="6193159" y="1247180"/>
                  <a:pt x="6164742" y="1253630"/>
                  <a:pt x="6153633" y="1266676"/>
                </a:cubicBezTo>
                <a:cubicBezTo>
                  <a:pt x="6143047" y="1294138"/>
                  <a:pt x="6121511" y="1318207"/>
                  <a:pt x="6115253" y="1333803"/>
                </a:cubicBezTo>
                <a:lnTo>
                  <a:pt x="6116094" y="1360252"/>
                </a:lnTo>
                <a:cubicBezTo>
                  <a:pt x="6112521" y="1397492"/>
                  <a:pt x="6092279" y="1498732"/>
                  <a:pt x="6093817" y="1557246"/>
                </a:cubicBezTo>
                <a:cubicBezTo>
                  <a:pt x="6112537" y="1631581"/>
                  <a:pt x="6029709" y="1634839"/>
                  <a:pt x="6036619" y="1695300"/>
                </a:cubicBezTo>
                <a:cubicBezTo>
                  <a:pt x="6031562" y="1739504"/>
                  <a:pt x="6015527" y="1737756"/>
                  <a:pt x="6006327" y="1765313"/>
                </a:cubicBezTo>
                <a:lnTo>
                  <a:pt x="5990294" y="1829516"/>
                </a:lnTo>
                <a:lnTo>
                  <a:pt x="5951522" y="1913734"/>
                </a:lnTo>
                <a:lnTo>
                  <a:pt x="5851829" y="2042661"/>
                </a:lnTo>
                <a:lnTo>
                  <a:pt x="5843359" y="2063211"/>
                </a:lnTo>
                <a:lnTo>
                  <a:pt x="5841612" y="2071738"/>
                </a:lnTo>
                <a:cubicBezTo>
                  <a:pt x="5839874" y="2077314"/>
                  <a:pt x="5838027" y="2080639"/>
                  <a:pt x="5835993" y="2082516"/>
                </a:cubicBezTo>
                <a:lnTo>
                  <a:pt x="5835396" y="2082526"/>
                </a:lnTo>
                <a:lnTo>
                  <a:pt x="5831029" y="2093117"/>
                </a:lnTo>
                <a:cubicBezTo>
                  <a:pt x="5814796" y="2110898"/>
                  <a:pt x="5755804" y="2160414"/>
                  <a:pt x="5737995" y="2189215"/>
                </a:cubicBezTo>
                <a:lnTo>
                  <a:pt x="5724175" y="2265929"/>
                </a:lnTo>
                <a:lnTo>
                  <a:pt x="5669829" y="2335401"/>
                </a:lnTo>
                <a:cubicBezTo>
                  <a:pt x="5651157" y="2366689"/>
                  <a:pt x="5624698" y="2407006"/>
                  <a:pt x="5612139" y="2453657"/>
                </a:cubicBezTo>
                <a:cubicBezTo>
                  <a:pt x="5613080" y="2462242"/>
                  <a:pt x="5589909" y="2606987"/>
                  <a:pt x="5594475" y="2615311"/>
                </a:cubicBezTo>
                <a:cubicBezTo>
                  <a:pt x="5543837" y="2727416"/>
                  <a:pt x="5569297" y="2670766"/>
                  <a:pt x="5536384" y="2755975"/>
                </a:cubicBezTo>
                <a:cubicBezTo>
                  <a:pt x="5489430" y="2846258"/>
                  <a:pt x="5525492" y="2766772"/>
                  <a:pt x="5485137" y="2848281"/>
                </a:cubicBezTo>
                <a:cubicBezTo>
                  <a:pt x="5448822" y="3003712"/>
                  <a:pt x="5363748" y="3103068"/>
                  <a:pt x="5325962" y="3162656"/>
                </a:cubicBezTo>
                <a:cubicBezTo>
                  <a:pt x="5253622" y="3181861"/>
                  <a:pt x="5277001" y="3245633"/>
                  <a:pt x="5243182" y="3288494"/>
                </a:cubicBezTo>
                <a:cubicBezTo>
                  <a:pt x="5294574" y="3300239"/>
                  <a:pt x="5188097" y="3332721"/>
                  <a:pt x="5237100" y="3363382"/>
                </a:cubicBezTo>
                <a:cubicBezTo>
                  <a:pt x="5229393" y="3370212"/>
                  <a:pt x="5220383" y="3375861"/>
                  <a:pt x="5210973" y="3381298"/>
                </a:cubicBezTo>
                <a:lnTo>
                  <a:pt x="5206067" y="3384167"/>
                </a:lnTo>
                <a:lnTo>
                  <a:pt x="5181176" y="3399028"/>
                </a:lnTo>
                <a:lnTo>
                  <a:pt x="5156932" y="3419249"/>
                </a:lnTo>
                <a:cubicBezTo>
                  <a:pt x="5149536" y="3427761"/>
                  <a:pt x="5143548" y="3438016"/>
                  <a:pt x="5139869" y="3450988"/>
                </a:cubicBezTo>
                <a:cubicBezTo>
                  <a:pt x="5146719" y="3504063"/>
                  <a:pt x="5059912" y="3541590"/>
                  <a:pt x="5071047" y="3608412"/>
                </a:cubicBezTo>
                <a:cubicBezTo>
                  <a:pt x="5070846" y="3631419"/>
                  <a:pt x="5043958" y="3693036"/>
                  <a:pt x="5022875" y="3698834"/>
                </a:cubicBezTo>
                <a:cubicBezTo>
                  <a:pt x="5013974" y="3710474"/>
                  <a:pt x="5013417" y="3727656"/>
                  <a:pt x="4993591" y="3727277"/>
                </a:cubicBezTo>
                <a:cubicBezTo>
                  <a:pt x="4968613" y="3729497"/>
                  <a:pt x="4982010" y="3786407"/>
                  <a:pt x="4960082" y="3770964"/>
                </a:cubicBezTo>
                <a:lnTo>
                  <a:pt x="4956970" y="3791475"/>
                </a:lnTo>
                <a:lnTo>
                  <a:pt x="4941856" y="3797112"/>
                </a:lnTo>
                <a:cubicBezTo>
                  <a:pt x="4926079" y="3802652"/>
                  <a:pt x="4914700" y="3807674"/>
                  <a:pt x="4913940" y="3820812"/>
                </a:cubicBezTo>
                <a:cubicBezTo>
                  <a:pt x="4892190" y="3833198"/>
                  <a:pt x="4833159" y="3861149"/>
                  <a:pt x="4811357" y="3871429"/>
                </a:cubicBezTo>
                <a:cubicBezTo>
                  <a:pt x="4797781" y="3865368"/>
                  <a:pt x="4792555" y="3877060"/>
                  <a:pt x="4783124" y="3882491"/>
                </a:cubicBezTo>
                <a:cubicBezTo>
                  <a:pt x="4766941" y="3880328"/>
                  <a:pt x="4731009" y="3914983"/>
                  <a:pt x="4724385" y="3930800"/>
                </a:cubicBezTo>
                <a:cubicBezTo>
                  <a:pt x="4713231" y="3980170"/>
                  <a:pt x="4642737" y="3980680"/>
                  <a:pt x="4632498" y="4019308"/>
                </a:cubicBezTo>
                <a:cubicBezTo>
                  <a:pt x="4626302" y="4027186"/>
                  <a:pt x="4619277" y="4032511"/>
                  <a:pt x="4611775" y="4036221"/>
                </a:cubicBezTo>
                <a:lnTo>
                  <a:pt x="4589341" y="4043087"/>
                </a:lnTo>
                <a:lnTo>
                  <a:pt x="4580109" y="4037991"/>
                </a:lnTo>
                <a:lnTo>
                  <a:pt x="4567969" y="4046064"/>
                </a:lnTo>
                <a:lnTo>
                  <a:pt x="4563776" y="4046606"/>
                </a:lnTo>
                <a:cubicBezTo>
                  <a:pt x="4555747" y="4047607"/>
                  <a:pt x="4547933" y="4048870"/>
                  <a:pt x="4540688" y="4051329"/>
                </a:cubicBezTo>
                <a:cubicBezTo>
                  <a:pt x="4565869" y="4086818"/>
                  <a:pt x="4483221" y="4078096"/>
                  <a:pt x="4515381" y="4101230"/>
                </a:cubicBezTo>
                <a:cubicBezTo>
                  <a:pt x="4479955" y="4120917"/>
                  <a:pt x="4519860" y="4137768"/>
                  <a:pt x="4464519" y="4129866"/>
                </a:cubicBezTo>
                <a:cubicBezTo>
                  <a:pt x="4421638" y="4159938"/>
                  <a:pt x="4317063" y="4224128"/>
                  <a:pt x="4258103" y="4281657"/>
                </a:cubicBezTo>
                <a:cubicBezTo>
                  <a:pt x="4226114" y="4312610"/>
                  <a:pt x="4157498" y="4425865"/>
                  <a:pt x="4110759" y="4475040"/>
                </a:cubicBezTo>
                <a:cubicBezTo>
                  <a:pt x="4061483" y="4509465"/>
                  <a:pt x="4039551" y="4565920"/>
                  <a:pt x="3977659" y="4576699"/>
                </a:cubicBezTo>
                <a:cubicBezTo>
                  <a:pt x="3932441" y="4611898"/>
                  <a:pt x="3975626" y="4646304"/>
                  <a:pt x="3839447" y="4686247"/>
                </a:cubicBezTo>
                <a:cubicBezTo>
                  <a:pt x="3580144" y="4740330"/>
                  <a:pt x="3329709" y="4787213"/>
                  <a:pt x="3160580" y="4816349"/>
                </a:cubicBezTo>
                <a:cubicBezTo>
                  <a:pt x="2991451" y="4845486"/>
                  <a:pt x="2914879" y="4858878"/>
                  <a:pt x="2824675" y="4861066"/>
                </a:cubicBezTo>
                <a:cubicBezTo>
                  <a:pt x="2734469" y="4863255"/>
                  <a:pt x="2739276" y="4877394"/>
                  <a:pt x="2704403" y="4872014"/>
                </a:cubicBezTo>
                <a:lnTo>
                  <a:pt x="2432833" y="5046782"/>
                </a:lnTo>
                <a:cubicBezTo>
                  <a:pt x="2305425" y="5066979"/>
                  <a:pt x="2054694" y="5159073"/>
                  <a:pt x="1930437" y="5242775"/>
                </a:cubicBezTo>
                <a:cubicBezTo>
                  <a:pt x="1899374" y="5263700"/>
                  <a:pt x="1874710" y="5286565"/>
                  <a:pt x="1853671" y="5310774"/>
                </a:cubicBezTo>
                <a:lnTo>
                  <a:pt x="1813576" y="5366218"/>
                </a:lnTo>
                <a:lnTo>
                  <a:pt x="1777372" y="5364302"/>
                </a:lnTo>
                <a:cubicBezTo>
                  <a:pt x="1762199" y="5364316"/>
                  <a:pt x="1747600" y="5364892"/>
                  <a:pt x="1733954" y="5365192"/>
                </a:cubicBezTo>
                <a:cubicBezTo>
                  <a:pt x="1757610" y="5412303"/>
                  <a:pt x="1664780" y="5350861"/>
                  <a:pt x="1672327" y="5408173"/>
                </a:cubicBezTo>
                <a:cubicBezTo>
                  <a:pt x="1662152" y="5406577"/>
                  <a:pt x="1652061" y="5403224"/>
                  <a:pt x="1641878" y="5399428"/>
                </a:cubicBezTo>
                <a:lnTo>
                  <a:pt x="1636543" y="5397470"/>
                </a:lnTo>
                <a:lnTo>
                  <a:pt x="1609237" y="5387733"/>
                </a:lnTo>
                <a:lnTo>
                  <a:pt x="1578208" y="5381908"/>
                </a:lnTo>
                <a:cubicBezTo>
                  <a:pt x="1566936" y="5381622"/>
                  <a:pt x="1555216" y="5383532"/>
                  <a:pt x="1542869" y="5388952"/>
                </a:cubicBezTo>
                <a:cubicBezTo>
                  <a:pt x="1506297" y="5428020"/>
                  <a:pt x="1422097" y="5384960"/>
                  <a:pt x="1377650" y="5436085"/>
                </a:cubicBezTo>
                <a:cubicBezTo>
                  <a:pt x="1359779" y="5450575"/>
                  <a:pt x="1295142" y="5469062"/>
                  <a:pt x="1277250" y="5456493"/>
                </a:cubicBezTo>
                <a:cubicBezTo>
                  <a:pt x="1262607" y="5457038"/>
                  <a:pt x="1249002" y="5467545"/>
                  <a:pt x="1236673" y="5452014"/>
                </a:cubicBezTo>
                <a:cubicBezTo>
                  <a:pt x="1219061" y="5434163"/>
                  <a:pt x="1183698" y="5480722"/>
                  <a:pt x="1181651" y="5453980"/>
                </a:cubicBezTo>
                <a:lnTo>
                  <a:pt x="1163851" y="5464636"/>
                </a:lnTo>
                <a:lnTo>
                  <a:pt x="1149882" y="5456568"/>
                </a:lnTo>
                <a:cubicBezTo>
                  <a:pt x="1135567" y="5447927"/>
                  <a:pt x="1124449" y="5442349"/>
                  <a:pt x="1113834" y="5450125"/>
                </a:cubicBezTo>
                <a:cubicBezTo>
                  <a:pt x="1090436" y="5441236"/>
                  <a:pt x="1031303" y="5413502"/>
                  <a:pt x="1009497" y="5403231"/>
                </a:cubicBezTo>
                <a:cubicBezTo>
                  <a:pt x="1005528" y="5388904"/>
                  <a:pt x="993185" y="5392315"/>
                  <a:pt x="982993" y="5388499"/>
                </a:cubicBezTo>
                <a:cubicBezTo>
                  <a:pt x="974358" y="5374641"/>
                  <a:pt x="924760" y="5368990"/>
                  <a:pt x="908345" y="5373950"/>
                </a:cubicBezTo>
                <a:cubicBezTo>
                  <a:pt x="863169" y="5396774"/>
                  <a:pt x="817902" y="5342732"/>
                  <a:pt x="781592" y="5359426"/>
                </a:cubicBezTo>
                <a:cubicBezTo>
                  <a:pt x="771573" y="5359661"/>
                  <a:pt x="762995" y="5357633"/>
                  <a:pt x="755358" y="5354209"/>
                </a:cubicBezTo>
                <a:lnTo>
                  <a:pt x="735782" y="5341278"/>
                </a:lnTo>
                <a:lnTo>
                  <a:pt x="733835" y="5330914"/>
                </a:lnTo>
                <a:lnTo>
                  <a:pt x="719882" y="5326690"/>
                </a:lnTo>
                <a:lnTo>
                  <a:pt x="716794" y="5323803"/>
                </a:lnTo>
                <a:cubicBezTo>
                  <a:pt x="710911" y="5318247"/>
                  <a:pt x="704963" y="5313024"/>
                  <a:pt x="698456" y="5309002"/>
                </a:cubicBezTo>
                <a:cubicBezTo>
                  <a:pt x="687114" y="5351013"/>
                  <a:pt x="641230" y="5281721"/>
                  <a:pt x="643860" y="5321249"/>
                </a:cubicBezTo>
                <a:cubicBezTo>
                  <a:pt x="606127" y="5306461"/>
                  <a:pt x="618532" y="5347963"/>
                  <a:pt x="589399" y="5300252"/>
                </a:cubicBezTo>
                <a:cubicBezTo>
                  <a:pt x="538911" y="5286324"/>
                  <a:pt x="422837" y="5246534"/>
                  <a:pt x="340938" y="5237683"/>
                </a:cubicBezTo>
                <a:cubicBezTo>
                  <a:pt x="296702" y="5232715"/>
                  <a:pt x="165679" y="5251892"/>
                  <a:pt x="98001" y="5247147"/>
                </a:cubicBezTo>
                <a:cubicBezTo>
                  <a:pt x="69043" y="5239103"/>
                  <a:pt x="40189" y="5239836"/>
                  <a:pt x="12611" y="5237471"/>
                </a:cubicBezTo>
                <a:lnTo>
                  <a:pt x="0" y="52351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007B49-CDCC-9E47-84FC-F53CAF13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56" y="615951"/>
            <a:ext cx="4774177" cy="2071590"/>
          </a:xfrm>
        </p:spPr>
        <p:txBody>
          <a:bodyPr anchor="b">
            <a:normAutofit/>
          </a:bodyPr>
          <a:lstStyle/>
          <a:p>
            <a:pPr algn="ctr"/>
            <a:r>
              <a:rPr lang="cs-CZ">
                <a:latin typeface="Times" pitchFamily="2" charset="0"/>
              </a:rPr>
              <a:t>Křest dospělých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05" y="3440576"/>
            <a:ext cx="3660078" cy="250548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2DD49-618B-3A40-BC6C-36FA9054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615951"/>
            <a:ext cx="4601882" cy="56543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udělen na základě svobodného rozhodnutí dospělého člověka</a:t>
            </a:r>
          </a:p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křtu předchází období přípravy – tzv. katechumenát – alespoň jeden rok</a:t>
            </a:r>
          </a:p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kmotr – stejné požadavky jako u křtu dětí (musí být pokřtěn v římskokatolické církvi a má být katechumenovi oporou pro jeho duchovní život)</a:t>
            </a:r>
          </a:p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po roce přípravy katechumeni veřejně vyjadřují poprvé touhu po křtu – toto zařazení mezi čekatele křtu probíhá na první neděli postní před Velikonocemi</a:t>
            </a:r>
          </a:p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za 50 dní od tohoto okamžiku – na Bílou sobotu – čekají katechumeny tři svátosti najednou – křest, biřmování a první sv. přijímání</a:t>
            </a:r>
          </a:p>
          <a:p>
            <a:pPr>
              <a:lnSpc>
                <a:spcPct val="90000"/>
              </a:lnSpc>
            </a:pPr>
            <a:r>
              <a:rPr lang="cs-CZ" sz="1700">
                <a:latin typeface="Times" pitchFamily="2" charset="0"/>
              </a:rPr>
              <a:t> po křtu dospělého následuje období tzv. </a:t>
            </a:r>
            <a:r>
              <a:rPr lang="cs-CZ" sz="1700" err="1">
                <a:latin typeface="Times" pitchFamily="2" charset="0"/>
              </a:rPr>
              <a:t>mystagogie</a:t>
            </a:r>
            <a:r>
              <a:rPr lang="cs-CZ" sz="1700">
                <a:latin typeface="Times" pitchFamily="2" charset="0"/>
              </a:rPr>
              <a:t> – uvádění do tajemství života z přijatých svátostí - duchovní doprovázení na nové cestě – toto období by mělo trvat při nejmenším po celou velikonoční dobu</a:t>
            </a:r>
          </a:p>
        </p:txBody>
      </p:sp>
      <p:pic>
        <p:nvPicPr>
          <p:cNvPr id="3074" name="Picture 2" descr="Křest | Theofil - Bůh, křesťanství, duchovní život">
            <a:extLst>
              <a:ext uri="{FF2B5EF4-FFF2-40B4-BE49-F238E27FC236}">
                <a16:creationId xmlns:a16="http://schemas.microsoft.com/office/drawing/2014/main" id="{F0E396B4-B4DC-0D45-B24F-36DE2255E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3" b="3"/>
          <a:stretch/>
        </p:blipFill>
        <p:spPr bwMode="auto">
          <a:xfrm>
            <a:off x="1398929" y="3555468"/>
            <a:ext cx="3434234" cy="22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57469" y="575332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23C63D-91E1-884B-BEF1-7402C418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Kdo křtí?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37CB8-56A4-CA40-B7A4-818600EE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zpravidla křtí biskup, kněz nebo jáhen</a:t>
            </a:r>
          </a:p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nouzový křest – udělený např. v případě nebezpečí smrti - ve výjimečné situaci, když není dostupný nikdo z výše uvedených může křtít každý, kdo má úmysl „konat to, co církev“, tedy i nevěřící člověk</a:t>
            </a:r>
          </a:p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k nouzovému křtu má použít vodu – nemusí být svěcená, ale vždy přírodní</a:t>
            </a:r>
          </a:p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v okamžiku polévání vodou křtitel pronese předepsanou formuli: „(jméno křtěného), já tě křtím ve jménu Otce, i Syna i Ducha Svatého</a:t>
            </a:r>
          </a:p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pokud je v nebezpečí smrti dospělý člověk, měl by nějakým způsobem, pokud může, projevit touhu po křtu</a:t>
            </a:r>
          </a:p>
          <a:p>
            <a:pPr>
              <a:lnSpc>
                <a:spcPct val="90000"/>
              </a:lnSpc>
            </a:pPr>
            <a:r>
              <a:rPr lang="cs-CZ" sz="1400">
                <a:latin typeface="Times" pitchFamily="2" charset="0"/>
              </a:rPr>
              <a:t> v případě dětí ohrožených smrtí lze křtít i bez svolení rodičů</a:t>
            </a:r>
          </a:p>
        </p:txBody>
      </p:sp>
      <p:pic>
        <p:nvPicPr>
          <p:cNvPr id="9218" name="Picture 2" descr="Katolický kněz bez celibátu. Němci vysvětili ženatého otce dvou dětí |  Zajímavosti | Lidovky.cz">
            <a:extLst>
              <a:ext uri="{FF2B5EF4-FFF2-40B4-BE49-F238E27FC236}">
                <a16:creationId xmlns:a16="http://schemas.microsoft.com/office/drawing/2014/main" id="{5CA3C54E-B13B-0041-AFB3-178BE7E9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426" y="2308479"/>
            <a:ext cx="4788505" cy="31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4741B9-E6A6-CD4B-965B-CAEADE07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>
                <a:latin typeface="Times" pitchFamily="2" charset="0"/>
              </a:rPr>
              <a:t>Křest touhy a křest krví</a:t>
            </a:r>
            <a:endParaRPr lang="cs-CZ" dirty="0">
              <a:latin typeface="Times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25C86967-6B18-4836-A58F-E90C5AEA6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719872"/>
              </p:ext>
            </p:extLst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58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C685BF-E9A7-4525-ABF3-CCC2EAC37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2687005"/>
          </a:xfrm>
          <a:custGeom>
            <a:avLst/>
            <a:gdLst>
              <a:gd name="connsiteX0" fmla="*/ 12192000 w 12192000"/>
              <a:gd name="connsiteY0" fmla="*/ 0 h 2785707"/>
              <a:gd name="connsiteX1" fmla="*/ 0 w 12192000"/>
              <a:gd name="connsiteY1" fmla="*/ 0 h 2785707"/>
              <a:gd name="connsiteX2" fmla="*/ 0 w 12192000"/>
              <a:gd name="connsiteY2" fmla="*/ 591237 h 2785707"/>
              <a:gd name="connsiteX3" fmla="*/ 7462 w 12192000"/>
              <a:gd name="connsiteY3" fmla="*/ 596097 h 2785707"/>
              <a:gd name="connsiteX4" fmla="*/ 65949 w 12192000"/>
              <a:gd name="connsiteY4" fmla="*/ 623063 h 2785707"/>
              <a:gd name="connsiteX5" fmla="*/ 174040 w 12192000"/>
              <a:gd name="connsiteY5" fmla="*/ 614935 h 2785707"/>
              <a:gd name="connsiteX6" fmla="*/ 331354 w 12192000"/>
              <a:gd name="connsiteY6" fmla="*/ 605310 h 2785707"/>
              <a:gd name="connsiteX7" fmla="*/ 437701 w 12192000"/>
              <a:gd name="connsiteY7" fmla="*/ 649169 h 2785707"/>
              <a:gd name="connsiteX8" fmla="*/ 570985 w 12192000"/>
              <a:gd name="connsiteY8" fmla="*/ 634864 h 2785707"/>
              <a:gd name="connsiteX9" fmla="*/ 660488 w 12192000"/>
              <a:gd name="connsiteY9" fmla="*/ 637694 h 2785707"/>
              <a:gd name="connsiteX10" fmla="*/ 862240 w 12192000"/>
              <a:gd name="connsiteY10" fmla="*/ 647402 h 2785707"/>
              <a:gd name="connsiteX11" fmla="*/ 1055198 w 12192000"/>
              <a:gd name="connsiteY11" fmla="*/ 658414 h 2785707"/>
              <a:gd name="connsiteX12" fmla="*/ 1161490 w 12192000"/>
              <a:gd name="connsiteY12" fmla="*/ 664553 h 2785707"/>
              <a:gd name="connsiteX13" fmla="*/ 1335488 w 12192000"/>
              <a:gd name="connsiteY13" fmla="*/ 684838 h 2785707"/>
              <a:gd name="connsiteX14" fmla="*/ 1384901 w 12192000"/>
              <a:gd name="connsiteY14" fmla="*/ 684207 h 2785707"/>
              <a:gd name="connsiteX15" fmla="*/ 1414557 w 12192000"/>
              <a:gd name="connsiteY15" fmla="*/ 685540 h 2785707"/>
              <a:gd name="connsiteX16" fmla="*/ 1479073 w 12192000"/>
              <a:gd name="connsiteY16" fmla="*/ 708783 h 2785707"/>
              <a:gd name="connsiteX17" fmla="*/ 1760498 w 12192000"/>
              <a:gd name="connsiteY17" fmla="*/ 700683 h 2785707"/>
              <a:gd name="connsiteX18" fmla="*/ 1971386 w 12192000"/>
              <a:gd name="connsiteY18" fmla="*/ 726403 h 2785707"/>
              <a:gd name="connsiteX19" fmla="*/ 2050659 w 12192000"/>
              <a:gd name="connsiteY19" fmla="*/ 720928 h 2785707"/>
              <a:gd name="connsiteX20" fmla="*/ 2220475 w 12192000"/>
              <a:gd name="connsiteY20" fmla="*/ 749487 h 2785707"/>
              <a:gd name="connsiteX21" fmla="*/ 2272406 w 12192000"/>
              <a:gd name="connsiteY21" fmla="*/ 777021 h 2785707"/>
              <a:gd name="connsiteX22" fmla="*/ 2297410 w 12192000"/>
              <a:gd name="connsiteY22" fmla="*/ 791240 h 2785707"/>
              <a:gd name="connsiteX23" fmla="*/ 2377393 w 12192000"/>
              <a:gd name="connsiteY23" fmla="*/ 838529 h 2785707"/>
              <a:gd name="connsiteX24" fmla="*/ 2389325 w 12192000"/>
              <a:gd name="connsiteY24" fmla="*/ 847736 h 2785707"/>
              <a:gd name="connsiteX25" fmla="*/ 2418508 w 12192000"/>
              <a:gd name="connsiteY25" fmla="*/ 847030 h 2785707"/>
              <a:gd name="connsiteX26" fmla="*/ 2435377 w 12192000"/>
              <a:gd name="connsiteY26" fmla="*/ 837345 h 2785707"/>
              <a:gd name="connsiteX27" fmla="*/ 2439620 w 12192000"/>
              <a:gd name="connsiteY27" fmla="*/ 840860 h 2785707"/>
              <a:gd name="connsiteX28" fmla="*/ 2451797 w 12192000"/>
              <a:gd name="connsiteY28" fmla="*/ 846508 h 2785707"/>
              <a:gd name="connsiteX29" fmla="*/ 2505861 w 12192000"/>
              <a:gd name="connsiteY29" fmla="*/ 882666 h 2785707"/>
              <a:gd name="connsiteX30" fmla="*/ 2528621 w 12192000"/>
              <a:gd name="connsiteY30" fmla="*/ 883310 h 2785707"/>
              <a:gd name="connsiteX31" fmla="*/ 2615876 w 12192000"/>
              <a:gd name="connsiteY31" fmla="*/ 913568 h 2785707"/>
              <a:gd name="connsiteX32" fmla="*/ 2633076 w 12192000"/>
              <a:gd name="connsiteY32" fmla="*/ 918384 h 2785707"/>
              <a:gd name="connsiteX33" fmla="*/ 2665101 w 12192000"/>
              <a:gd name="connsiteY33" fmla="*/ 936714 h 2785707"/>
              <a:gd name="connsiteX34" fmla="*/ 2675173 w 12192000"/>
              <a:gd name="connsiteY34" fmla="*/ 938458 h 2785707"/>
              <a:gd name="connsiteX35" fmla="*/ 2707978 w 12192000"/>
              <a:gd name="connsiteY35" fmla="*/ 955182 h 2785707"/>
              <a:gd name="connsiteX36" fmla="*/ 2778669 w 12192000"/>
              <a:gd name="connsiteY36" fmla="*/ 991480 h 2785707"/>
              <a:gd name="connsiteX37" fmla="*/ 2796452 w 12192000"/>
              <a:gd name="connsiteY37" fmla="*/ 1000372 h 2785707"/>
              <a:gd name="connsiteX38" fmla="*/ 2813495 w 12192000"/>
              <a:gd name="connsiteY38" fmla="*/ 1001982 h 2785707"/>
              <a:gd name="connsiteX39" fmla="*/ 2904193 w 12192000"/>
              <a:gd name="connsiteY39" fmla="*/ 1024123 h 2785707"/>
              <a:gd name="connsiteX40" fmla="*/ 2926826 w 12192000"/>
              <a:gd name="connsiteY40" fmla="*/ 1025558 h 2785707"/>
              <a:gd name="connsiteX41" fmla="*/ 2937629 w 12192000"/>
              <a:gd name="connsiteY41" fmla="*/ 1021496 h 2785707"/>
              <a:gd name="connsiteX42" fmla="*/ 2970190 w 12192000"/>
              <a:gd name="connsiteY42" fmla="*/ 1039341 h 2785707"/>
              <a:gd name="connsiteX43" fmla="*/ 3023036 w 12192000"/>
              <a:gd name="connsiteY43" fmla="*/ 1057429 h 2785707"/>
              <a:gd name="connsiteX44" fmla="*/ 3047640 w 12192000"/>
              <a:gd name="connsiteY44" fmla="*/ 1067886 h 2785707"/>
              <a:gd name="connsiteX45" fmla="*/ 3069615 w 12192000"/>
              <a:gd name="connsiteY45" fmla="*/ 1068623 h 2785707"/>
              <a:gd name="connsiteX46" fmla="*/ 3189718 w 12192000"/>
              <a:gd name="connsiteY46" fmla="*/ 1090790 h 2785707"/>
              <a:gd name="connsiteX47" fmla="*/ 3234683 w 12192000"/>
              <a:gd name="connsiteY47" fmla="*/ 1082861 h 2785707"/>
              <a:gd name="connsiteX48" fmla="*/ 3243889 w 12192000"/>
              <a:gd name="connsiteY48" fmla="*/ 1088560 h 2785707"/>
              <a:gd name="connsiteX49" fmla="*/ 3316289 w 12192000"/>
              <a:gd name="connsiteY49" fmla="*/ 1102846 h 2785707"/>
              <a:gd name="connsiteX50" fmla="*/ 3363255 w 12192000"/>
              <a:gd name="connsiteY50" fmla="*/ 1113121 h 2785707"/>
              <a:gd name="connsiteX51" fmla="*/ 3450298 w 12192000"/>
              <a:gd name="connsiteY51" fmla="*/ 1140641 h 2785707"/>
              <a:gd name="connsiteX52" fmla="*/ 3502843 w 12192000"/>
              <a:gd name="connsiteY52" fmla="*/ 1152088 h 2785707"/>
              <a:gd name="connsiteX53" fmla="*/ 3534327 w 12192000"/>
              <a:gd name="connsiteY53" fmla="*/ 1158780 h 2785707"/>
              <a:gd name="connsiteX54" fmla="*/ 3613707 w 12192000"/>
              <a:gd name="connsiteY54" fmla="*/ 1188135 h 2785707"/>
              <a:gd name="connsiteX55" fmla="*/ 3734447 w 12192000"/>
              <a:gd name="connsiteY55" fmla="*/ 1264997 h 2785707"/>
              <a:gd name="connsiteX56" fmla="*/ 3774777 w 12192000"/>
              <a:gd name="connsiteY56" fmla="*/ 1280345 h 2785707"/>
              <a:gd name="connsiteX57" fmla="*/ 3782987 w 12192000"/>
              <a:gd name="connsiteY57" fmla="*/ 1278825 h 2785707"/>
              <a:gd name="connsiteX58" fmla="*/ 3829525 w 12192000"/>
              <a:gd name="connsiteY58" fmla="*/ 1314650 h 2785707"/>
              <a:gd name="connsiteX59" fmla="*/ 3916534 w 12192000"/>
              <a:gd name="connsiteY59" fmla="*/ 1337438 h 2785707"/>
              <a:gd name="connsiteX60" fmla="*/ 3985243 w 12192000"/>
              <a:gd name="connsiteY60" fmla="*/ 1349887 h 2785707"/>
              <a:gd name="connsiteX61" fmla="*/ 4022446 w 12192000"/>
              <a:gd name="connsiteY61" fmla="*/ 1358915 h 2785707"/>
              <a:gd name="connsiteX62" fmla="*/ 4050987 w 12192000"/>
              <a:gd name="connsiteY62" fmla="*/ 1363213 h 2785707"/>
              <a:gd name="connsiteX63" fmla="*/ 4115739 w 12192000"/>
              <a:gd name="connsiteY63" fmla="*/ 1386380 h 2785707"/>
              <a:gd name="connsiteX64" fmla="*/ 4219773 w 12192000"/>
              <a:gd name="connsiteY64" fmla="*/ 1429896 h 2785707"/>
              <a:gd name="connsiteX65" fmla="*/ 4242592 w 12192000"/>
              <a:gd name="connsiteY65" fmla="*/ 1437995 h 2785707"/>
              <a:gd name="connsiteX66" fmla="*/ 4264860 w 12192000"/>
              <a:gd name="connsiteY66" fmla="*/ 1440328 h 2785707"/>
              <a:gd name="connsiteX67" fmla="*/ 4272342 w 12192000"/>
              <a:gd name="connsiteY67" fmla="*/ 1436836 h 2785707"/>
              <a:gd name="connsiteX68" fmla="*/ 4285317 w 12192000"/>
              <a:gd name="connsiteY68" fmla="*/ 1440547 h 2785707"/>
              <a:gd name="connsiteX69" fmla="*/ 4289326 w 12192000"/>
              <a:gd name="connsiteY69" fmla="*/ 1440567 h 2785707"/>
              <a:gd name="connsiteX70" fmla="*/ 4311745 w 12192000"/>
              <a:gd name="connsiteY70" fmla="*/ 1441649 h 2785707"/>
              <a:gd name="connsiteX71" fmla="*/ 4345821 w 12192000"/>
              <a:gd name="connsiteY71" fmla="*/ 1467990 h 2785707"/>
              <a:gd name="connsiteX72" fmla="*/ 4399086 w 12192000"/>
              <a:gd name="connsiteY72" fmla="*/ 1480631 h 2785707"/>
              <a:gd name="connsiteX73" fmla="*/ 4635587 w 12192000"/>
              <a:gd name="connsiteY73" fmla="*/ 1532477 h 2785707"/>
              <a:gd name="connsiteX74" fmla="*/ 4697305 w 12192000"/>
              <a:gd name="connsiteY74" fmla="*/ 1598576 h 2785707"/>
              <a:gd name="connsiteX75" fmla="*/ 4800559 w 12192000"/>
              <a:gd name="connsiteY75" fmla="*/ 1650651 h 2785707"/>
              <a:gd name="connsiteX76" fmla="*/ 4945615 w 12192000"/>
              <a:gd name="connsiteY76" fmla="*/ 1698753 h 2785707"/>
              <a:gd name="connsiteX77" fmla="*/ 4951384 w 12192000"/>
              <a:gd name="connsiteY77" fmla="*/ 1709811 h 2785707"/>
              <a:gd name="connsiteX78" fmla="*/ 4961956 w 12192000"/>
              <a:gd name="connsiteY78" fmla="*/ 1718626 h 2785707"/>
              <a:gd name="connsiteX79" fmla="*/ 4964473 w 12192000"/>
              <a:gd name="connsiteY79" fmla="*/ 1718615 h 2785707"/>
              <a:gd name="connsiteX80" fmla="*/ 4991598 w 12192000"/>
              <a:gd name="connsiteY80" fmla="*/ 1734829 h 2785707"/>
              <a:gd name="connsiteX81" fmla="*/ 5009548 w 12192000"/>
              <a:gd name="connsiteY81" fmla="*/ 1747489 h 2785707"/>
              <a:gd name="connsiteX82" fmla="*/ 5014839 w 12192000"/>
              <a:gd name="connsiteY82" fmla="*/ 1748130 h 2785707"/>
              <a:gd name="connsiteX83" fmla="*/ 5058738 w 12192000"/>
              <a:gd name="connsiteY83" fmla="*/ 1764982 h 2785707"/>
              <a:gd name="connsiteX84" fmla="*/ 5080507 w 12192000"/>
              <a:gd name="connsiteY84" fmla="*/ 1768847 h 2785707"/>
              <a:gd name="connsiteX85" fmla="*/ 5142055 w 12192000"/>
              <a:gd name="connsiteY85" fmla="*/ 1767607 h 2785707"/>
              <a:gd name="connsiteX86" fmla="*/ 5173522 w 12192000"/>
              <a:gd name="connsiteY86" fmla="*/ 1784620 h 2785707"/>
              <a:gd name="connsiteX87" fmla="*/ 5180367 w 12192000"/>
              <a:gd name="connsiteY87" fmla="*/ 1787604 h 2785707"/>
              <a:gd name="connsiteX88" fmla="*/ 5180716 w 12192000"/>
              <a:gd name="connsiteY88" fmla="*/ 1787481 h 2785707"/>
              <a:gd name="connsiteX89" fmla="*/ 5188363 w 12192000"/>
              <a:gd name="connsiteY89" fmla="*/ 1790269 h 2785707"/>
              <a:gd name="connsiteX90" fmla="*/ 5192852 w 12192000"/>
              <a:gd name="connsiteY90" fmla="*/ 1793043 h 2785707"/>
              <a:gd name="connsiteX91" fmla="*/ 5272230 w 12192000"/>
              <a:gd name="connsiteY91" fmla="*/ 1791348 h 2785707"/>
              <a:gd name="connsiteX92" fmla="*/ 5376484 w 12192000"/>
              <a:gd name="connsiteY92" fmla="*/ 1805756 h 2785707"/>
              <a:gd name="connsiteX93" fmla="*/ 5478926 w 12192000"/>
              <a:gd name="connsiteY93" fmla="*/ 1822858 h 2785707"/>
              <a:gd name="connsiteX94" fmla="*/ 5515632 w 12192000"/>
              <a:gd name="connsiteY94" fmla="*/ 1830425 h 2785707"/>
              <a:gd name="connsiteX95" fmla="*/ 5582742 w 12192000"/>
              <a:gd name="connsiteY95" fmla="*/ 1837848 h 2785707"/>
              <a:gd name="connsiteX96" fmla="*/ 5615731 w 12192000"/>
              <a:gd name="connsiteY96" fmla="*/ 1838115 h 2785707"/>
              <a:gd name="connsiteX97" fmla="*/ 5619149 w 12192000"/>
              <a:gd name="connsiteY97" fmla="*/ 1835988 h 2785707"/>
              <a:gd name="connsiteX98" fmla="*/ 5625050 w 12192000"/>
              <a:gd name="connsiteY98" fmla="*/ 1835832 h 2785707"/>
              <a:gd name="connsiteX99" fmla="*/ 5640026 w 12192000"/>
              <a:gd name="connsiteY99" fmla="*/ 1839536 h 2785707"/>
              <a:gd name="connsiteX100" fmla="*/ 5645469 w 12192000"/>
              <a:gd name="connsiteY100" fmla="*/ 1841610 h 2785707"/>
              <a:gd name="connsiteX101" fmla="*/ 5653837 w 12192000"/>
              <a:gd name="connsiteY101" fmla="*/ 1843194 h 2785707"/>
              <a:gd name="connsiteX102" fmla="*/ 5654101 w 12192000"/>
              <a:gd name="connsiteY102" fmla="*/ 1843017 h 2785707"/>
              <a:gd name="connsiteX103" fmla="*/ 5661820 w 12192000"/>
              <a:gd name="connsiteY103" fmla="*/ 1844927 h 2785707"/>
              <a:gd name="connsiteX104" fmla="*/ 5698828 w 12192000"/>
              <a:gd name="connsiteY104" fmla="*/ 1857009 h 2785707"/>
              <a:gd name="connsiteX105" fmla="*/ 5755153 w 12192000"/>
              <a:gd name="connsiteY105" fmla="*/ 1846051 h 2785707"/>
              <a:gd name="connsiteX106" fmla="*/ 5777080 w 12192000"/>
              <a:gd name="connsiteY106" fmla="*/ 1846484 h 2785707"/>
              <a:gd name="connsiteX107" fmla="*/ 5790062 w 12192000"/>
              <a:gd name="connsiteY107" fmla="*/ 1844754 h 2785707"/>
              <a:gd name="connsiteX108" fmla="*/ 5888138 w 12192000"/>
              <a:gd name="connsiteY108" fmla="*/ 1877663 h 2785707"/>
              <a:gd name="connsiteX109" fmla="*/ 5902013 w 12192000"/>
              <a:gd name="connsiteY109" fmla="*/ 1884827 h 2785707"/>
              <a:gd name="connsiteX110" fmla="*/ 5912492 w 12192000"/>
              <a:gd name="connsiteY110" fmla="*/ 1894998 h 2785707"/>
              <a:gd name="connsiteX111" fmla="*/ 6068995 w 12192000"/>
              <a:gd name="connsiteY111" fmla="*/ 1920302 h 2785707"/>
              <a:gd name="connsiteX112" fmla="*/ 6283598 w 12192000"/>
              <a:gd name="connsiteY112" fmla="*/ 1991295 h 2785707"/>
              <a:gd name="connsiteX113" fmla="*/ 6378390 w 12192000"/>
              <a:gd name="connsiteY113" fmla="*/ 1991561 h 2785707"/>
              <a:gd name="connsiteX114" fmla="*/ 6519309 w 12192000"/>
              <a:gd name="connsiteY114" fmla="*/ 2027309 h 2785707"/>
              <a:gd name="connsiteX115" fmla="*/ 6643152 w 12192000"/>
              <a:gd name="connsiteY115" fmla="*/ 2049516 h 2785707"/>
              <a:gd name="connsiteX116" fmla="*/ 6656875 w 12192000"/>
              <a:gd name="connsiteY116" fmla="*/ 2051188 h 2785707"/>
              <a:gd name="connsiteX117" fmla="*/ 6662165 w 12192000"/>
              <a:gd name="connsiteY117" fmla="*/ 2046505 h 2785707"/>
              <a:gd name="connsiteX118" fmla="*/ 6708706 w 12192000"/>
              <a:gd name="connsiteY118" fmla="*/ 2049842 h 2785707"/>
              <a:gd name="connsiteX119" fmla="*/ 6797201 w 12192000"/>
              <a:gd name="connsiteY119" fmla="*/ 2065320 h 2785707"/>
              <a:gd name="connsiteX120" fmla="*/ 6810764 w 12192000"/>
              <a:gd name="connsiteY120" fmla="*/ 2071002 h 2785707"/>
              <a:gd name="connsiteX121" fmla="*/ 6901101 w 12192000"/>
              <a:gd name="connsiteY121" fmla="*/ 2082052 h 2785707"/>
              <a:gd name="connsiteX122" fmla="*/ 6962781 w 12192000"/>
              <a:gd name="connsiteY122" fmla="*/ 2092999 h 2785707"/>
              <a:gd name="connsiteX123" fmla="*/ 6975881 w 12192000"/>
              <a:gd name="connsiteY123" fmla="*/ 2098520 h 2785707"/>
              <a:gd name="connsiteX124" fmla="*/ 6991402 w 12192000"/>
              <a:gd name="connsiteY124" fmla="*/ 2094572 h 2785707"/>
              <a:gd name="connsiteX125" fmla="*/ 6996085 w 12192000"/>
              <a:gd name="connsiteY125" fmla="*/ 2090397 h 2785707"/>
              <a:gd name="connsiteX126" fmla="*/ 7045119 w 12192000"/>
              <a:gd name="connsiteY126" fmla="*/ 2100367 h 2785707"/>
              <a:gd name="connsiteX127" fmla="*/ 7051064 w 12192000"/>
              <a:gd name="connsiteY127" fmla="*/ 2100779 h 2785707"/>
              <a:gd name="connsiteX128" fmla="*/ 7092123 w 12192000"/>
              <a:gd name="connsiteY128" fmla="*/ 2100750 h 2785707"/>
              <a:gd name="connsiteX129" fmla="*/ 7153291 w 12192000"/>
              <a:gd name="connsiteY129" fmla="*/ 2096258 h 2785707"/>
              <a:gd name="connsiteX130" fmla="*/ 7216946 w 12192000"/>
              <a:gd name="connsiteY130" fmla="*/ 2083586 h 2785707"/>
              <a:gd name="connsiteX131" fmla="*/ 7253640 w 12192000"/>
              <a:gd name="connsiteY131" fmla="*/ 2078754 h 2785707"/>
              <a:gd name="connsiteX132" fmla="*/ 7279228 w 12192000"/>
              <a:gd name="connsiteY132" fmla="*/ 2072719 h 2785707"/>
              <a:gd name="connsiteX133" fmla="*/ 7350342 w 12192000"/>
              <a:gd name="connsiteY133" fmla="*/ 2070909 h 2785707"/>
              <a:gd name="connsiteX134" fmla="*/ 7470724 w 12192000"/>
              <a:gd name="connsiteY134" fmla="*/ 2073574 h 2785707"/>
              <a:gd name="connsiteX135" fmla="*/ 7514696 w 12192000"/>
              <a:gd name="connsiteY135" fmla="*/ 2067266 h 2785707"/>
              <a:gd name="connsiteX136" fmla="*/ 7516909 w 12192000"/>
              <a:gd name="connsiteY136" fmla="*/ 2061590 h 2785707"/>
              <a:gd name="connsiteX137" fmla="*/ 7530255 w 12192000"/>
              <a:gd name="connsiteY137" fmla="*/ 2060403 h 2785707"/>
              <a:gd name="connsiteX138" fmla="*/ 7533279 w 12192000"/>
              <a:gd name="connsiteY138" fmla="*/ 2059039 h 2785707"/>
              <a:gd name="connsiteX139" fmla="*/ 7551151 w 12192000"/>
              <a:gd name="connsiteY139" fmla="*/ 2052267 h 2785707"/>
              <a:gd name="connsiteX140" fmla="*/ 7602338 w 12192000"/>
              <a:gd name="connsiteY140" fmla="*/ 2063846 h 2785707"/>
              <a:gd name="connsiteX141" fmla="*/ 7625892 w 12192000"/>
              <a:gd name="connsiteY141" fmla="*/ 2064714 h 2785707"/>
              <a:gd name="connsiteX142" fmla="*/ 7648322 w 12192000"/>
              <a:gd name="connsiteY142" fmla="*/ 2072757 h 2785707"/>
              <a:gd name="connsiteX143" fmla="*/ 7660138 w 12192000"/>
              <a:gd name="connsiteY143" fmla="*/ 2081487 h 2785707"/>
              <a:gd name="connsiteX144" fmla="*/ 7701887 w 12192000"/>
              <a:gd name="connsiteY144" fmla="*/ 2097255 h 2785707"/>
              <a:gd name="connsiteX145" fmla="*/ 7701887 w 12192000"/>
              <a:gd name="connsiteY145" fmla="*/ 2081564 h 2785707"/>
              <a:gd name="connsiteX146" fmla="*/ 7781603 w 12192000"/>
              <a:gd name="connsiteY146" fmla="*/ 2105597 h 2785707"/>
              <a:gd name="connsiteX147" fmla="*/ 7840532 w 12192000"/>
              <a:gd name="connsiteY147" fmla="*/ 2126887 h 2785707"/>
              <a:gd name="connsiteX148" fmla="*/ 7852490 w 12192000"/>
              <a:gd name="connsiteY148" fmla="*/ 2134555 h 2785707"/>
              <a:gd name="connsiteX149" fmla="*/ 7868492 w 12192000"/>
              <a:gd name="connsiteY149" fmla="*/ 2133321 h 2785707"/>
              <a:gd name="connsiteX150" fmla="*/ 7873842 w 12192000"/>
              <a:gd name="connsiteY150" fmla="*/ 2130014 h 2785707"/>
              <a:gd name="connsiteX151" fmla="*/ 7920468 w 12192000"/>
              <a:gd name="connsiteY151" fmla="*/ 2148187 h 2785707"/>
              <a:gd name="connsiteX152" fmla="*/ 7926263 w 12192000"/>
              <a:gd name="connsiteY152" fmla="*/ 2149606 h 2785707"/>
              <a:gd name="connsiteX153" fmla="*/ 7966770 w 12192000"/>
              <a:gd name="connsiteY153" fmla="*/ 2156585 h 2785707"/>
              <a:gd name="connsiteX154" fmla="*/ 8092911 w 12192000"/>
              <a:gd name="connsiteY154" fmla="*/ 2161008 h 2785707"/>
              <a:gd name="connsiteX155" fmla="*/ 8129956 w 12192000"/>
              <a:gd name="connsiteY155" fmla="*/ 2162518 h 2785707"/>
              <a:gd name="connsiteX156" fmla="*/ 8156253 w 12192000"/>
              <a:gd name="connsiteY156" fmla="*/ 2160951 h 2785707"/>
              <a:gd name="connsiteX157" fmla="*/ 8226723 w 12192000"/>
              <a:gd name="connsiteY157" fmla="*/ 2171307 h 2785707"/>
              <a:gd name="connsiteX158" fmla="*/ 8345013 w 12192000"/>
              <a:gd name="connsiteY158" fmla="*/ 2194472 h 2785707"/>
              <a:gd name="connsiteX159" fmla="*/ 8389494 w 12192000"/>
              <a:gd name="connsiteY159" fmla="*/ 2195774 h 2785707"/>
              <a:gd name="connsiteX160" fmla="*/ 8392672 w 12192000"/>
              <a:gd name="connsiteY160" fmla="*/ 2190570 h 2785707"/>
              <a:gd name="connsiteX161" fmla="*/ 8406045 w 12192000"/>
              <a:gd name="connsiteY161" fmla="*/ 2191681 h 2785707"/>
              <a:gd name="connsiteX162" fmla="*/ 8409264 w 12192000"/>
              <a:gd name="connsiteY162" fmla="*/ 2190855 h 2785707"/>
              <a:gd name="connsiteX163" fmla="*/ 8428080 w 12192000"/>
              <a:gd name="connsiteY163" fmla="*/ 2187244 h 2785707"/>
              <a:gd name="connsiteX164" fmla="*/ 8476550 w 12192000"/>
              <a:gd name="connsiteY164" fmla="*/ 2207369 h 2785707"/>
              <a:gd name="connsiteX165" fmla="*/ 8588757 w 12192000"/>
              <a:gd name="connsiteY165" fmla="*/ 2225395 h 2785707"/>
              <a:gd name="connsiteX166" fmla="*/ 8749518 w 12192000"/>
              <a:gd name="connsiteY166" fmla="*/ 2245011 h 2785707"/>
              <a:gd name="connsiteX167" fmla="*/ 8874315 w 12192000"/>
              <a:gd name="connsiteY167" fmla="*/ 2266877 h 2785707"/>
              <a:gd name="connsiteX168" fmla="*/ 9029190 w 12192000"/>
              <a:gd name="connsiteY168" fmla="*/ 2309251 h 2785707"/>
              <a:gd name="connsiteX169" fmla="*/ 9142331 w 12192000"/>
              <a:gd name="connsiteY169" fmla="*/ 2320064 h 2785707"/>
              <a:gd name="connsiteX170" fmla="*/ 9155844 w 12192000"/>
              <a:gd name="connsiteY170" fmla="*/ 2330314 h 2785707"/>
              <a:gd name="connsiteX171" fmla="*/ 9171403 w 12192000"/>
              <a:gd name="connsiteY171" fmla="*/ 2337223 h 2785707"/>
              <a:gd name="connsiteX172" fmla="*/ 9173407 w 12192000"/>
              <a:gd name="connsiteY172" fmla="*/ 2336681 h 2785707"/>
              <a:gd name="connsiteX173" fmla="*/ 9208166 w 12192000"/>
              <a:gd name="connsiteY173" fmla="*/ 2347769 h 2785707"/>
              <a:gd name="connsiteX174" fmla="*/ 9274752 w 12192000"/>
              <a:gd name="connsiteY174" fmla="*/ 2367321 h 2785707"/>
              <a:gd name="connsiteX175" fmla="*/ 9275339 w 12192000"/>
              <a:gd name="connsiteY175" fmla="*/ 2366424 h 2785707"/>
              <a:gd name="connsiteX176" fmla="*/ 9286171 w 12192000"/>
              <a:gd name="connsiteY176" fmla="*/ 2364868 h 2785707"/>
              <a:gd name="connsiteX177" fmla="*/ 9306706 w 12192000"/>
              <a:gd name="connsiteY177" fmla="*/ 2364279 h 2785707"/>
              <a:gd name="connsiteX178" fmla="*/ 9354964 w 12192000"/>
              <a:gd name="connsiteY178" fmla="*/ 2350000 h 2785707"/>
              <a:gd name="connsiteX179" fmla="*/ 9393840 w 12192000"/>
              <a:gd name="connsiteY179" fmla="*/ 2360999 h 2785707"/>
              <a:gd name="connsiteX180" fmla="*/ 9401723 w 12192000"/>
              <a:gd name="connsiteY180" fmla="*/ 2362648 h 2785707"/>
              <a:gd name="connsiteX181" fmla="*/ 9401904 w 12192000"/>
              <a:gd name="connsiteY181" fmla="*/ 2362449 h 2785707"/>
              <a:gd name="connsiteX182" fmla="*/ 9410265 w 12192000"/>
              <a:gd name="connsiteY182" fmla="*/ 2363724 h 2785707"/>
              <a:gd name="connsiteX183" fmla="*/ 9431384 w 12192000"/>
              <a:gd name="connsiteY183" fmla="*/ 2368857 h 2785707"/>
              <a:gd name="connsiteX184" fmla="*/ 9436806 w 12192000"/>
              <a:gd name="connsiteY184" fmla="*/ 2368409 h 2785707"/>
              <a:gd name="connsiteX185" fmla="*/ 9469943 w 12192000"/>
              <a:gd name="connsiteY185" fmla="*/ 2364702 h 2785707"/>
              <a:gd name="connsiteX186" fmla="*/ 9571973 w 12192000"/>
              <a:gd name="connsiteY186" fmla="*/ 2375579 h 2785707"/>
              <a:gd name="connsiteX187" fmla="*/ 9673508 w 12192000"/>
              <a:gd name="connsiteY187" fmla="*/ 2388756 h 2785707"/>
              <a:gd name="connsiteX188" fmla="*/ 9775728 w 12192000"/>
              <a:gd name="connsiteY188" fmla="*/ 2398997 h 2785707"/>
              <a:gd name="connsiteX189" fmla="*/ 9828502 w 12192000"/>
              <a:gd name="connsiteY189" fmla="*/ 2387377 h 2785707"/>
              <a:gd name="connsiteX190" fmla="*/ 9834358 w 12192000"/>
              <a:gd name="connsiteY190" fmla="*/ 2387922 h 2785707"/>
              <a:gd name="connsiteX191" fmla="*/ 9848851 w 12192000"/>
              <a:gd name="connsiteY191" fmla="*/ 2393407 h 2785707"/>
              <a:gd name="connsiteX192" fmla="*/ 9854053 w 12192000"/>
              <a:gd name="connsiteY192" fmla="*/ 2396127 h 2785707"/>
              <a:gd name="connsiteX193" fmla="*/ 9862192 w 12192000"/>
              <a:gd name="connsiteY193" fmla="*/ 2398707 h 2785707"/>
              <a:gd name="connsiteX194" fmla="*/ 9862471 w 12192000"/>
              <a:gd name="connsiteY194" fmla="*/ 2398561 h 2785707"/>
              <a:gd name="connsiteX195" fmla="*/ 9905498 w 12192000"/>
              <a:gd name="connsiteY195" fmla="*/ 2417867 h 2785707"/>
              <a:gd name="connsiteX196" fmla="*/ 9962223 w 12192000"/>
              <a:gd name="connsiteY196" fmla="*/ 2413612 h 2785707"/>
              <a:gd name="connsiteX197" fmla="*/ 9983885 w 12192000"/>
              <a:gd name="connsiteY197" fmla="*/ 2416653 h 2785707"/>
              <a:gd name="connsiteX198" fmla="*/ 9995871 w 12192000"/>
              <a:gd name="connsiteY198" fmla="*/ 2417158 h 2785707"/>
              <a:gd name="connsiteX199" fmla="*/ 10030934 w 12192000"/>
              <a:gd name="connsiteY199" fmla="*/ 2432369 h 2785707"/>
              <a:gd name="connsiteX200" fmla="*/ 10036087 w 12192000"/>
              <a:gd name="connsiteY200" fmla="*/ 2432793 h 2785707"/>
              <a:gd name="connsiteX201" fmla="*/ 10057471 w 12192000"/>
              <a:gd name="connsiteY201" fmla="*/ 2445317 h 2785707"/>
              <a:gd name="connsiteX202" fmla="*/ 10088697 w 12192000"/>
              <a:gd name="connsiteY202" fmla="*/ 2461159 h 2785707"/>
              <a:gd name="connsiteX203" fmla="*/ 10091030 w 12192000"/>
              <a:gd name="connsiteY203" fmla="*/ 2461029 h 2785707"/>
              <a:gd name="connsiteX204" fmla="*/ 10104127 w 12192000"/>
              <a:gd name="connsiteY204" fmla="*/ 2469841 h 2785707"/>
              <a:gd name="connsiteX205" fmla="*/ 10169163 w 12192000"/>
              <a:gd name="connsiteY205" fmla="*/ 2492519 h 2785707"/>
              <a:gd name="connsiteX206" fmla="*/ 10266247 w 12192000"/>
              <a:gd name="connsiteY206" fmla="*/ 2525164 h 2785707"/>
              <a:gd name="connsiteX207" fmla="*/ 10383588 w 12192000"/>
              <a:gd name="connsiteY207" fmla="*/ 2556604 h 2785707"/>
              <a:gd name="connsiteX208" fmla="*/ 10502276 w 12192000"/>
              <a:gd name="connsiteY208" fmla="*/ 2611346 h 2785707"/>
              <a:gd name="connsiteX209" fmla="*/ 10702436 w 12192000"/>
              <a:gd name="connsiteY209" fmla="*/ 2685688 h 2785707"/>
              <a:gd name="connsiteX210" fmla="*/ 10738338 w 12192000"/>
              <a:gd name="connsiteY210" fmla="*/ 2690143 h 2785707"/>
              <a:gd name="connsiteX211" fmla="*/ 10738410 w 12192000"/>
              <a:gd name="connsiteY211" fmla="*/ 2690169 h 2785707"/>
              <a:gd name="connsiteX212" fmla="*/ 10828361 w 12192000"/>
              <a:gd name="connsiteY212" fmla="*/ 2695982 h 2785707"/>
              <a:gd name="connsiteX213" fmla="*/ 10850642 w 12192000"/>
              <a:gd name="connsiteY213" fmla="*/ 2691703 h 2785707"/>
              <a:gd name="connsiteX214" fmla="*/ 10944231 w 12192000"/>
              <a:gd name="connsiteY214" fmla="*/ 2690377 h 2785707"/>
              <a:gd name="connsiteX215" fmla="*/ 10961147 w 12192000"/>
              <a:gd name="connsiteY215" fmla="*/ 2687666 h 2785707"/>
              <a:gd name="connsiteX216" fmla="*/ 10980692 w 12192000"/>
              <a:gd name="connsiteY216" fmla="*/ 2691799 h 2785707"/>
              <a:gd name="connsiteX217" fmla="*/ 11058630 w 12192000"/>
              <a:gd name="connsiteY217" fmla="*/ 2709148 h 2785707"/>
              <a:gd name="connsiteX218" fmla="*/ 11094767 w 12192000"/>
              <a:gd name="connsiteY218" fmla="*/ 2717083 h 2785707"/>
              <a:gd name="connsiteX219" fmla="*/ 11096358 w 12192000"/>
              <a:gd name="connsiteY219" fmla="*/ 2720774 h 2785707"/>
              <a:gd name="connsiteX220" fmla="*/ 11104973 w 12192000"/>
              <a:gd name="connsiteY220" fmla="*/ 2716245 h 2785707"/>
              <a:gd name="connsiteX221" fmla="*/ 11131099 w 12192000"/>
              <a:gd name="connsiteY221" fmla="*/ 2719881 h 2785707"/>
              <a:gd name="connsiteX222" fmla="*/ 11140776 w 12192000"/>
              <a:gd name="connsiteY222" fmla="*/ 2725926 h 2785707"/>
              <a:gd name="connsiteX223" fmla="*/ 11158686 w 12192000"/>
              <a:gd name="connsiteY223" fmla="*/ 2726270 h 2785707"/>
              <a:gd name="connsiteX224" fmla="*/ 11273267 w 12192000"/>
              <a:gd name="connsiteY224" fmla="*/ 2728567 h 2785707"/>
              <a:gd name="connsiteX225" fmla="*/ 11288916 w 12192000"/>
              <a:gd name="connsiteY225" fmla="*/ 2737828 h 2785707"/>
              <a:gd name="connsiteX226" fmla="*/ 11311388 w 12192000"/>
              <a:gd name="connsiteY226" fmla="*/ 2736624 h 2785707"/>
              <a:gd name="connsiteX227" fmla="*/ 11335078 w 12192000"/>
              <a:gd name="connsiteY227" fmla="*/ 2749941 h 2785707"/>
              <a:gd name="connsiteX228" fmla="*/ 11348344 w 12192000"/>
              <a:gd name="connsiteY228" fmla="*/ 2752346 h 2785707"/>
              <a:gd name="connsiteX229" fmla="*/ 11353373 w 12192000"/>
              <a:gd name="connsiteY229" fmla="*/ 2754678 h 2785707"/>
              <a:gd name="connsiteX230" fmla="*/ 11367159 w 12192000"/>
              <a:gd name="connsiteY230" fmla="*/ 2741107 h 2785707"/>
              <a:gd name="connsiteX231" fmla="*/ 11389712 w 12192000"/>
              <a:gd name="connsiteY231" fmla="*/ 2740372 h 2785707"/>
              <a:gd name="connsiteX232" fmla="*/ 11395219 w 12192000"/>
              <a:gd name="connsiteY232" fmla="*/ 2733120 h 2785707"/>
              <a:gd name="connsiteX233" fmla="*/ 11409180 w 12192000"/>
              <a:gd name="connsiteY233" fmla="*/ 2739023 h 2785707"/>
              <a:gd name="connsiteX234" fmla="*/ 11431837 w 12192000"/>
              <a:gd name="connsiteY234" fmla="*/ 2746056 h 2785707"/>
              <a:gd name="connsiteX235" fmla="*/ 11444471 w 12192000"/>
              <a:gd name="connsiteY235" fmla="*/ 2749621 h 2785707"/>
              <a:gd name="connsiteX236" fmla="*/ 11451208 w 12192000"/>
              <a:gd name="connsiteY236" fmla="*/ 2744859 h 2785707"/>
              <a:gd name="connsiteX237" fmla="*/ 11473061 w 12192000"/>
              <a:gd name="connsiteY237" fmla="*/ 2757601 h 2785707"/>
              <a:gd name="connsiteX238" fmla="*/ 11526925 w 12192000"/>
              <a:gd name="connsiteY238" fmla="*/ 2772124 h 2785707"/>
              <a:gd name="connsiteX239" fmla="*/ 11584409 w 12192000"/>
              <a:gd name="connsiteY239" fmla="*/ 2785707 h 2785707"/>
              <a:gd name="connsiteX240" fmla="*/ 11705161 w 12192000"/>
              <a:gd name="connsiteY240" fmla="*/ 2774143 h 2785707"/>
              <a:gd name="connsiteX241" fmla="*/ 11831541 w 12192000"/>
              <a:gd name="connsiteY241" fmla="*/ 2745647 h 2785707"/>
              <a:gd name="connsiteX242" fmla="*/ 12017942 w 12192000"/>
              <a:gd name="connsiteY242" fmla="*/ 2704117 h 2785707"/>
              <a:gd name="connsiteX243" fmla="*/ 12134490 w 12192000"/>
              <a:gd name="connsiteY243" fmla="*/ 2673464 h 2785707"/>
              <a:gd name="connsiteX244" fmla="*/ 12159651 w 12192000"/>
              <a:gd name="connsiteY244" fmla="*/ 2679085 h 2785707"/>
              <a:gd name="connsiteX245" fmla="*/ 12192000 w 12192000"/>
              <a:gd name="connsiteY245" fmla="*/ 2674480 h 278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12192000" h="2785707">
                <a:moveTo>
                  <a:pt x="12192000" y="0"/>
                </a:moveTo>
                <a:lnTo>
                  <a:pt x="0" y="0"/>
                </a:lnTo>
                <a:lnTo>
                  <a:pt x="0" y="591237"/>
                </a:lnTo>
                <a:lnTo>
                  <a:pt x="7462" y="596097"/>
                </a:lnTo>
                <a:cubicBezTo>
                  <a:pt x="33908" y="613349"/>
                  <a:pt x="59850" y="629066"/>
                  <a:pt x="65949" y="623063"/>
                </a:cubicBezTo>
                <a:cubicBezTo>
                  <a:pt x="104511" y="621541"/>
                  <a:pt x="147418" y="628042"/>
                  <a:pt x="174040" y="614935"/>
                </a:cubicBezTo>
                <a:cubicBezTo>
                  <a:pt x="181060" y="595502"/>
                  <a:pt x="307304" y="613591"/>
                  <a:pt x="331354" y="605310"/>
                </a:cubicBezTo>
                <a:cubicBezTo>
                  <a:pt x="388829" y="623899"/>
                  <a:pt x="404420" y="655488"/>
                  <a:pt x="437701" y="649169"/>
                </a:cubicBezTo>
                <a:cubicBezTo>
                  <a:pt x="460360" y="643797"/>
                  <a:pt x="544430" y="662096"/>
                  <a:pt x="570985" y="634864"/>
                </a:cubicBezTo>
                <a:cubicBezTo>
                  <a:pt x="611720" y="655852"/>
                  <a:pt x="628268" y="628594"/>
                  <a:pt x="660488" y="637694"/>
                </a:cubicBezTo>
                <a:cubicBezTo>
                  <a:pt x="731929" y="640906"/>
                  <a:pt x="769884" y="669504"/>
                  <a:pt x="862240" y="647402"/>
                </a:cubicBezTo>
                <a:cubicBezTo>
                  <a:pt x="904065" y="656940"/>
                  <a:pt x="965938" y="616724"/>
                  <a:pt x="1055198" y="658414"/>
                </a:cubicBezTo>
                <a:cubicBezTo>
                  <a:pt x="1106774" y="665872"/>
                  <a:pt x="1080744" y="646485"/>
                  <a:pt x="1161490" y="664553"/>
                </a:cubicBezTo>
                <a:cubicBezTo>
                  <a:pt x="1184673" y="638081"/>
                  <a:pt x="1309702" y="681966"/>
                  <a:pt x="1335488" y="684838"/>
                </a:cubicBezTo>
                <a:cubicBezTo>
                  <a:pt x="1355801" y="667828"/>
                  <a:pt x="1366194" y="681653"/>
                  <a:pt x="1384901" y="684207"/>
                </a:cubicBezTo>
                <a:cubicBezTo>
                  <a:pt x="1393212" y="673848"/>
                  <a:pt x="1409014" y="673874"/>
                  <a:pt x="1414557" y="685540"/>
                </a:cubicBezTo>
                <a:cubicBezTo>
                  <a:pt x="1407315" y="713070"/>
                  <a:pt x="1474731" y="690092"/>
                  <a:pt x="1479073" y="708783"/>
                </a:cubicBezTo>
                <a:cubicBezTo>
                  <a:pt x="1540070" y="714517"/>
                  <a:pt x="1678447" y="697746"/>
                  <a:pt x="1760498" y="700683"/>
                </a:cubicBezTo>
                <a:cubicBezTo>
                  <a:pt x="1792632" y="694031"/>
                  <a:pt x="1855180" y="727000"/>
                  <a:pt x="1971386" y="726403"/>
                </a:cubicBezTo>
                <a:cubicBezTo>
                  <a:pt x="1986964" y="720596"/>
                  <a:pt x="2046286" y="708514"/>
                  <a:pt x="2050659" y="720928"/>
                </a:cubicBezTo>
                <a:cubicBezTo>
                  <a:pt x="2086682" y="721863"/>
                  <a:pt x="2195049" y="765696"/>
                  <a:pt x="2220475" y="749487"/>
                </a:cubicBezTo>
                <a:cubicBezTo>
                  <a:pt x="2215241" y="776310"/>
                  <a:pt x="2266142" y="751623"/>
                  <a:pt x="2272406" y="777021"/>
                </a:cubicBezTo>
                <a:lnTo>
                  <a:pt x="2297410" y="791240"/>
                </a:lnTo>
                <a:cubicBezTo>
                  <a:pt x="2314908" y="801492"/>
                  <a:pt x="2362075" y="829113"/>
                  <a:pt x="2377393" y="838529"/>
                </a:cubicBezTo>
                <a:lnTo>
                  <a:pt x="2389325" y="847736"/>
                </a:lnTo>
                <a:lnTo>
                  <a:pt x="2418508" y="847030"/>
                </a:lnTo>
                <a:lnTo>
                  <a:pt x="2435377" y="837345"/>
                </a:lnTo>
                <a:lnTo>
                  <a:pt x="2439620" y="840860"/>
                </a:lnTo>
                <a:cubicBezTo>
                  <a:pt x="2444187" y="847628"/>
                  <a:pt x="2446502" y="851791"/>
                  <a:pt x="2451797" y="846508"/>
                </a:cubicBezTo>
                <a:lnTo>
                  <a:pt x="2505861" y="882666"/>
                </a:lnTo>
                <a:cubicBezTo>
                  <a:pt x="2511636" y="885661"/>
                  <a:pt x="2518894" y="886415"/>
                  <a:pt x="2528621" y="883310"/>
                </a:cubicBezTo>
                <a:cubicBezTo>
                  <a:pt x="2546958" y="888460"/>
                  <a:pt x="2598467" y="907723"/>
                  <a:pt x="2615876" y="913568"/>
                </a:cubicBezTo>
                <a:lnTo>
                  <a:pt x="2633076" y="918384"/>
                </a:lnTo>
                <a:cubicBezTo>
                  <a:pt x="2641280" y="922241"/>
                  <a:pt x="2658085" y="933369"/>
                  <a:pt x="2665101" y="936714"/>
                </a:cubicBezTo>
                <a:cubicBezTo>
                  <a:pt x="2670825" y="938682"/>
                  <a:pt x="2668027" y="935380"/>
                  <a:pt x="2675173" y="938458"/>
                </a:cubicBezTo>
                <a:cubicBezTo>
                  <a:pt x="2675225" y="944597"/>
                  <a:pt x="2677804" y="950555"/>
                  <a:pt x="2707978" y="955182"/>
                </a:cubicBezTo>
                <a:cubicBezTo>
                  <a:pt x="2726571" y="970114"/>
                  <a:pt x="2750921" y="982615"/>
                  <a:pt x="2778669" y="991480"/>
                </a:cubicBezTo>
                <a:cubicBezTo>
                  <a:pt x="2784596" y="986681"/>
                  <a:pt x="2791940" y="997468"/>
                  <a:pt x="2796452" y="1000372"/>
                </a:cubicBezTo>
                <a:cubicBezTo>
                  <a:pt x="2798282" y="996724"/>
                  <a:pt x="2810819" y="997911"/>
                  <a:pt x="2813495" y="1001982"/>
                </a:cubicBezTo>
                <a:cubicBezTo>
                  <a:pt x="2894291" y="1036995"/>
                  <a:pt x="2861846" y="990458"/>
                  <a:pt x="2904193" y="1024123"/>
                </a:cubicBezTo>
                <a:cubicBezTo>
                  <a:pt x="2912426" y="1027395"/>
                  <a:pt x="2919877" y="1027211"/>
                  <a:pt x="2926826" y="1025558"/>
                </a:cubicBezTo>
                <a:lnTo>
                  <a:pt x="2937629" y="1021496"/>
                </a:lnTo>
                <a:lnTo>
                  <a:pt x="2970190" y="1039341"/>
                </a:lnTo>
                <a:cubicBezTo>
                  <a:pt x="2986667" y="1046544"/>
                  <a:pt x="3004419" y="1052632"/>
                  <a:pt x="3023036" y="1057429"/>
                </a:cubicBezTo>
                <a:cubicBezTo>
                  <a:pt x="3029427" y="1050485"/>
                  <a:pt x="3041250" y="1064362"/>
                  <a:pt x="3047640" y="1067886"/>
                </a:cubicBezTo>
                <a:cubicBezTo>
                  <a:pt x="3049113" y="1062834"/>
                  <a:pt x="3065273" y="1063377"/>
                  <a:pt x="3069615" y="1068623"/>
                </a:cubicBezTo>
                <a:cubicBezTo>
                  <a:pt x="3180167" y="1108914"/>
                  <a:pt x="3128204" y="1049097"/>
                  <a:pt x="3189718" y="1090790"/>
                </a:cubicBezTo>
                <a:lnTo>
                  <a:pt x="3234683" y="1082861"/>
                </a:lnTo>
                <a:lnTo>
                  <a:pt x="3243889" y="1088560"/>
                </a:lnTo>
                <a:cubicBezTo>
                  <a:pt x="3282443" y="1096267"/>
                  <a:pt x="3296793" y="1087718"/>
                  <a:pt x="3316289" y="1102846"/>
                </a:cubicBezTo>
                <a:cubicBezTo>
                  <a:pt x="3355705" y="1086745"/>
                  <a:pt x="3338941" y="1104834"/>
                  <a:pt x="3363255" y="1113121"/>
                </a:cubicBezTo>
                <a:cubicBezTo>
                  <a:pt x="3385590" y="1119421"/>
                  <a:pt x="3427034" y="1134146"/>
                  <a:pt x="3450298" y="1140641"/>
                </a:cubicBezTo>
                <a:cubicBezTo>
                  <a:pt x="3464287" y="1161185"/>
                  <a:pt x="3479428" y="1142090"/>
                  <a:pt x="3502843" y="1152088"/>
                </a:cubicBezTo>
                <a:cubicBezTo>
                  <a:pt x="3512778" y="1160751"/>
                  <a:pt x="3520916" y="1163472"/>
                  <a:pt x="3534327" y="1158780"/>
                </a:cubicBezTo>
                <a:cubicBezTo>
                  <a:pt x="3579631" y="1200367"/>
                  <a:pt x="3566563" y="1166440"/>
                  <a:pt x="3613707" y="1188135"/>
                </a:cubicBezTo>
                <a:cubicBezTo>
                  <a:pt x="3653700" y="1209113"/>
                  <a:pt x="3700718" y="1226767"/>
                  <a:pt x="3734447" y="1264997"/>
                </a:cubicBezTo>
                <a:cubicBezTo>
                  <a:pt x="3739812" y="1275024"/>
                  <a:pt x="3757867" y="1281897"/>
                  <a:pt x="3774777" y="1280345"/>
                </a:cubicBezTo>
                <a:cubicBezTo>
                  <a:pt x="3777687" y="1280079"/>
                  <a:pt x="3780452" y="1279566"/>
                  <a:pt x="3782987" y="1278825"/>
                </a:cubicBezTo>
                <a:cubicBezTo>
                  <a:pt x="3802089" y="1304950"/>
                  <a:pt x="3822370" y="1298085"/>
                  <a:pt x="3829525" y="1314650"/>
                </a:cubicBezTo>
                <a:cubicBezTo>
                  <a:pt x="3870043" y="1329235"/>
                  <a:pt x="3909546" y="1322767"/>
                  <a:pt x="3916534" y="1337438"/>
                </a:cubicBezTo>
                <a:cubicBezTo>
                  <a:pt x="3938646" y="1341249"/>
                  <a:pt x="3973911" y="1333246"/>
                  <a:pt x="3985243" y="1349887"/>
                </a:cubicBezTo>
                <a:cubicBezTo>
                  <a:pt x="3991624" y="1339551"/>
                  <a:pt x="4007098" y="1363379"/>
                  <a:pt x="4022446" y="1358915"/>
                </a:cubicBezTo>
                <a:cubicBezTo>
                  <a:pt x="4033756" y="1354584"/>
                  <a:pt x="4041089" y="1360802"/>
                  <a:pt x="4050987" y="1363213"/>
                </a:cubicBezTo>
                <a:cubicBezTo>
                  <a:pt x="4065543" y="1360896"/>
                  <a:pt x="4106233" y="1377936"/>
                  <a:pt x="4115739" y="1386380"/>
                </a:cubicBezTo>
                <a:cubicBezTo>
                  <a:pt x="4136569" y="1413385"/>
                  <a:pt x="4202076" y="1408872"/>
                  <a:pt x="4219773" y="1429896"/>
                </a:cubicBezTo>
                <a:cubicBezTo>
                  <a:pt x="4227193" y="1433905"/>
                  <a:pt x="4234841" y="1436419"/>
                  <a:pt x="4242592" y="1437995"/>
                </a:cubicBezTo>
                <a:lnTo>
                  <a:pt x="4264860" y="1440328"/>
                </a:lnTo>
                <a:lnTo>
                  <a:pt x="4272342" y="1436836"/>
                </a:lnTo>
                <a:lnTo>
                  <a:pt x="4285317" y="1440547"/>
                </a:lnTo>
                <a:lnTo>
                  <a:pt x="4289326" y="1440567"/>
                </a:lnTo>
                <a:lnTo>
                  <a:pt x="4311745" y="1441649"/>
                </a:lnTo>
                <a:cubicBezTo>
                  <a:pt x="4295920" y="1463324"/>
                  <a:pt x="4370745" y="1452790"/>
                  <a:pt x="4345821" y="1467990"/>
                </a:cubicBezTo>
                <a:cubicBezTo>
                  <a:pt x="4382864" y="1476647"/>
                  <a:pt x="4349421" y="1488843"/>
                  <a:pt x="4399086" y="1480631"/>
                </a:cubicBezTo>
                <a:cubicBezTo>
                  <a:pt x="4451935" y="1510979"/>
                  <a:pt x="4598080" y="1494621"/>
                  <a:pt x="4635587" y="1532477"/>
                </a:cubicBezTo>
                <a:cubicBezTo>
                  <a:pt x="4632999" y="1520275"/>
                  <a:pt x="4681854" y="1589802"/>
                  <a:pt x="4697305" y="1598576"/>
                </a:cubicBezTo>
                <a:cubicBezTo>
                  <a:pt x="4733556" y="1613805"/>
                  <a:pt x="4746756" y="1626181"/>
                  <a:pt x="4800559" y="1650651"/>
                </a:cubicBezTo>
                <a:cubicBezTo>
                  <a:pt x="4853578" y="1666654"/>
                  <a:pt x="4885909" y="1696908"/>
                  <a:pt x="4945615" y="1698753"/>
                </a:cubicBezTo>
                <a:cubicBezTo>
                  <a:pt x="4946370" y="1702791"/>
                  <a:pt x="4948427" y="1706445"/>
                  <a:pt x="4951384" y="1709811"/>
                </a:cubicBezTo>
                <a:lnTo>
                  <a:pt x="4961956" y="1718626"/>
                </a:lnTo>
                <a:lnTo>
                  <a:pt x="4964473" y="1718615"/>
                </a:lnTo>
                <a:lnTo>
                  <a:pt x="4991598" y="1734829"/>
                </a:lnTo>
                <a:lnTo>
                  <a:pt x="5009548" y="1747489"/>
                </a:lnTo>
                <a:lnTo>
                  <a:pt x="5014839" y="1748130"/>
                </a:lnTo>
                <a:cubicBezTo>
                  <a:pt x="5023037" y="1751045"/>
                  <a:pt x="5047794" y="1761529"/>
                  <a:pt x="5058738" y="1764982"/>
                </a:cubicBezTo>
                <a:cubicBezTo>
                  <a:pt x="5064791" y="1749903"/>
                  <a:pt x="5066861" y="1761618"/>
                  <a:pt x="5080507" y="1768847"/>
                </a:cubicBezTo>
                <a:cubicBezTo>
                  <a:pt x="5092955" y="1747037"/>
                  <a:pt x="5123611" y="1774828"/>
                  <a:pt x="5142055" y="1767607"/>
                </a:cubicBezTo>
                <a:cubicBezTo>
                  <a:pt x="5151799" y="1773410"/>
                  <a:pt x="5162333" y="1779148"/>
                  <a:pt x="5173522" y="1784620"/>
                </a:cubicBezTo>
                <a:lnTo>
                  <a:pt x="5180367" y="1787604"/>
                </a:lnTo>
                <a:lnTo>
                  <a:pt x="5180716" y="1787481"/>
                </a:lnTo>
                <a:cubicBezTo>
                  <a:pt x="5182658" y="1787744"/>
                  <a:pt x="5185081" y="1788580"/>
                  <a:pt x="5188363" y="1790269"/>
                </a:cubicBezTo>
                <a:lnTo>
                  <a:pt x="5192852" y="1793043"/>
                </a:lnTo>
                <a:lnTo>
                  <a:pt x="5272230" y="1791348"/>
                </a:lnTo>
                <a:cubicBezTo>
                  <a:pt x="5312404" y="1798683"/>
                  <a:pt x="5342704" y="1787354"/>
                  <a:pt x="5376484" y="1805756"/>
                </a:cubicBezTo>
                <a:cubicBezTo>
                  <a:pt x="5414117" y="1812554"/>
                  <a:pt x="5448503" y="1811916"/>
                  <a:pt x="5478926" y="1822858"/>
                </a:cubicBezTo>
                <a:cubicBezTo>
                  <a:pt x="5493297" y="1819986"/>
                  <a:pt x="5506053" y="1820161"/>
                  <a:pt x="5515632" y="1830425"/>
                </a:cubicBezTo>
                <a:cubicBezTo>
                  <a:pt x="5551385" y="1834476"/>
                  <a:pt x="5563012" y="1824675"/>
                  <a:pt x="5582742" y="1837848"/>
                </a:cubicBezTo>
                <a:lnTo>
                  <a:pt x="5615731" y="1838115"/>
                </a:lnTo>
                <a:lnTo>
                  <a:pt x="5619149" y="1835988"/>
                </a:lnTo>
                <a:lnTo>
                  <a:pt x="5625050" y="1835832"/>
                </a:lnTo>
                <a:lnTo>
                  <a:pt x="5640026" y="1839536"/>
                </a:lnTo>
                <a:lnTo>
                  <a:pt x="5645469" y="1841610"/>
                </a:lnTo>
                <a:cubicBezTo>
                  <a:pt x="5649292" y="1842786"/>
                  <a:pt x="5651918" y="1843241"/>
                  <a:pt x="5653837" y="1843194"/>
                </a:cubicBezTo>
                <a:lnTo>
                  <a:pt x="5654101" y="1843017"/>
                </a:lnTo>
                <a:lnTo>
                  <a:pt x="5661820" y="1844927"/>
                </a:lnTo>
                <a:cubicBezTo>
                  <a:pt x="5674709" y="1848645"/>
                  <a:pt x="5687118" y="1852732"/>
                  <a:pt x="5698828" y="1857009"/>
                </a:cubicBezTo>
                <a:cubicBezTo>
                  <a:pt x="5712521" y="1846861"/>
                  <a:pt x="5753797" y="1869873"/>
                  <a:pt x="5755153" y="1846051"/>
                </a:cubicBezTo>
                <a:cubicBezTo>
                  <a:pt x="5771136" y="1851140"/>
                  <a:pt x="5778501" y="1862553"/>
                  <a:pt x="5777080" y="1846484"/>
                </a:cubicBezTo>
                <a:lnTo>
                  <a:pt x="5790062" y="1844754"/>
                </a:lnTo>
                <a:lnTo>
                  <a:pt x="5888138" y="1877663"/>
                </a:lnTo>
                <a:lnTo>
                  <a:pt x="5902013" y="1884827"/>
                </a:lnTo>
                <a:cubicBezTo>
                  <a:pt x="5906316" y="1887734"/>
                  <a:pt x="5909915" y="1891071"/>
                  <a:pt x="5912492" y="1894998"/>
                </a:cubicBezTo>
                <a:cubicBezTo>
                  <a:pt x="5968551" y="1887421"/>
                  <a:pt x="6012526" y="1912636"/>
                  <a:pt x="6068995" y="1920302"/>
                </a:cubicBezTo>
                <a:cubicBezTo>
                  <a:pt x="6130128" y="1936331"/>
                  <a:pt x="6262213" y="1980287"/>
                  <a:pt x="6283598" y="1991295"/>
                </a:cubicBezTo>
                <a:cubicBezTo>
                  <a:pt x="6301966" y="1997651"/>
                  <a:pt x="6386462" y="2003382"/>
                  <a:pt x="6378390" y="1991561"/>
                </a:cubicBezTo>
                <a:cubicBezTo>
                  <a:pt x="6430691" y="2023578"/>
                  <a:pt x="6456320" y="2005237"/>
                  <a:pt x="6519309" y="2027309"/>
                </a:cubicBezTo>
                <a:lnTo>
                  <a:pt x="6643152" y="2049516"/>
                </a:lnTo>
                <a:lnTo>
                  <a:pt x="6656875" y="2051188"/>
                </a:lnTo>
                <a:lnTo>
                  <a:pt x="6662165" y="2046505"/>
                </a:lnTo>
                <a:lnTo>
                  <a:pt x="6708706" y="2049842"/>
                </a:lnTo>
                <a:cubicBezTo>
                  <a:pt x="6728320" y="2063550"/>
                  <a:pt x="6766107" y="2058616"/>
                  <a:pt x="6797201" y="2065320"/>
                </a:cubicBezTo>
                <a:lnTo>
                  <a:pt x="6810764" y="2071002"/>
                </a:lnTo>
                <a:lnTo>
                  <a:pt x="6901101" y="2082052"/>
                </a:lnTo>
                <a:lnTo>
                  <a:pt x="6962781" y="2092999"/>
                </a:lnTo>
                <a:lnTo>
                  <a:pt x="6975881" y="2098520"/>
                </a:lnTo>
                <a:lnTo>
                  <a:pt x="6991402" y="2094572"/>
                </a:lnTo>
                <a:cubicBezTo>
                  <a:pt x="6993328" y="2093335"/>
                  <a:pt x="6994904" y="2091926"/>
                  <a:pt x="6996085" y="2090397"/>
                </a:cubicBezTo>
                <a:lnTo>
                  <a:pt x="7045119" y="2100367"/>
                </a:lnTo>
                <a:lnTo>
                  <a:pt x="7051064" y="2100779"/>
                </a:lnTo>
                <a:lnTo>
                  <a:pt x="7092123" y="2100750"/>
                </a:lnTo>
                <a:lnTo>
                  <a:pt x="7153291" y="2096258"/>
                </a:lnTo>
                <a:cubicBezTo>
                  <a:pt x="7173585" y="2092006"/>
                  <a:pt x="7192251" y="2072757"/>
                  <a:pt x="7216946" y="2083586"/>
                </a:cubicBezTo>
                <a:cubicBezTo>
                  <a:pt x="7211675" y="2072232"/>
                  <a:pt x="7246465" y="2087999"/>
                  <a:pt x="7253640" y="2078754"/>
                </a:cubicBezTo>
                <a:cubicBezTo>
                  <a:pt x="7257908" y="2071016"/>
                  <a:pt x="7269456" y="2073996"/>
                  <a:pt x="7279228" y="2072719"/>
                </a:cubicBezTo>
                <a:cubicBezTo>
                  <a:pt x="7287893" y="2065644"/>
                  <a:pt x="7334999" y="2066706"/>
                  <a:pt x="7350342" y="2070909"/>
                </a:cubicBezTo>
                <a:cubicBezTo>
                  <a:pt x="7392243" y="2087644"/>
                  <a:pt x="7436988" y="2061053"/>
                  <a:pt x="7470724" y="2073574"/>
                </a:cubicBezTo>
                <a:cubicBezTo>
                  <a:pt x="7498116" y="2072967"/>
                  <a:pt x="7506999" y="2069264"/>
                  <a:pt x="7514696" y="2067266"/>
                </a:cubicBezTo>
                <a:lnTo>
                  <a:pt x="7516909" y="2061590"/>
                </a:lnTo>
                <a:lnTo>
                  <a:pt x="7530255" y="2060403"/>
                </a:lnTo>
                <a:lnTo>
                  <a:pt x="7533279" y="2059039"/>
                </a:lnTo>
                <a:cubicBezTo>
                  <a:pt x="7539042" y="2056412"/>
                  <a:pt x="7544852" y="2053978"/>
                  <a:pt x="7551151" y="2052267"/>
                </a:cubicBezTo>
                <a:cubicBezTo>
                  <a:pt x="7560368" y="2076923"/>
                  <a:pt x="7606247" y="2041786"/>
                  <a:pt x="7602338" y="2063846"/>
                </a:cubicBezTo>
                <a:lnTo>
                  <a:pt x="7625892" y="2064714"/>
                </a:lnTo>
                <a:lnTo>
                  <a:pt x="7648322" y="2072757"/>
                </a:lnTo>
                <a:lnTo>
                  <a:pt x="7660138" y="2081487"/>
                </a:lnTo>
                <a:lnTo>
                  <a:pt x="7701887" y="2097255"/>
                </a:lnTo>
                <a:lnTo>
                  <a:pt x="7701887" y="2081564"/>
                </a:lnTo>
                <a:lnTo>
                  <a:pt x="7781603" y="2105597"/>
                </a:lnTo>
                <a:lnTo>
                  <a:pt x="7840532" y="2126887"/>
                </a:lnTo>
                <a:lnTo>
                  <a:pt x="7852490" y="2134555"/>
                </a:lnTo>
                <a:lnTo>
                  <a:pt x="7868492" y="2133321"/>
                </a:lnTo>
                <a:cubicBezTo>
                  <a:pt x="7870608" y="2132431"/>
                  <a:pt x="7872409" y="2131316"/>
                  <a:pt x="7873842" y="2130014"/>
                </a:cubicBezTo>
                <a:lnTo>
                  <a:pt x="7920468" y="2148187"/>
                </a:lnTo>
                <a:lnTo>
                  <a:pt x="7926263" y="2149606"/>
                </a:lnTo>
                <a:lnTo>
                  <a:pt x="7966770" y="2156585"/>
                </a:lnTo>
                <a:lnTo>
                  <a:pt x="8092911" y="2161008"/>
                </a:lnTo>
                <a:cubicBezTo>
                  <a:pt x="8089698" y="2148943"/>
                  <a:pt x="8121258" y="2170386"/>
                  <a:pt x="8129956" y="2162518"/>
                </a:cubicBezTo>
                <a:cubicBezTo>
                  <a:pt x="8135520" y="2155638"/>
                  <a:pt x="8146390" y="2160539"/>
                  <a:pt x="8156253" y="2160951"/>
                </a:cubicBezTo>
                <a:cubicBezTo>
                  <a:pt x="8166039" y="2155473"/>
                  <a:pt x="8212323" y="2164555"/>
                  <a:pt x="8226723" y="2171307"/>
                </a:cubicBezTo>
                <a:cubicBezTo>
                  <a:pt x="8265129" y="2194914"/>
                  <a:pt x="8313924" y="2176403"/>
                  <a:pt x="8345013" y="2194472"/>
                </a:cubicBezTo>
                <a:cubicBezTo>
                  <a:pt x="8372141" y="2198551"/>
                  <a:pt x="8381553" y="2196425"/>
                  <a:pt x="8389494" y="2195774"/>
                </a:cubicBezTo>
                <a:lnTo>
                  <a:pt x="8392672" y="2190570"/>
                </a:lnTo>
                <a:lnTo>
                  <a:pt x="8406045" y="2191681"/>
                </a:lnTo>
                <a:lnTo>
                  <a:pt x="8409264" y="2190855"/>
                </a:lnTo>
                <a:cubicBezTo>
                  <a:pt x="8415411" y="2189254"/>
                  <a:pt x="8421567" y="2187852"/>
                  <a:pt x="8428080" y="2187244"/>
                </a:cubicBezTo>
                <a:cubicBezTo>
                  <a:pt x="8432860" y="2213065"/>
                  <a:pt x="8484266" y="2186341"/>
                  <a:pt x="8476550" y="2207369"/>
                </a:cubicBezTo>
                <a:cubicBezTo>
                  <a:pt x="8513167" y="2208526"/>
                  <a:pt x="8555619" y="2244400"/>
                  <a:pt x="8588757" y="2225395"/>
                </a:cubicBezTo>
                <a:cubicBezTo>
                  <a:pt x="8642872" y="2232730"/>
                  <a:pt x="8692026" y="2235404"/>
                  <a:pt x="8749518" y="2245011"/>
                </a:cubicBezTo>
                <a:cubicBezTo>
                  <a:pt x="8793577" y="2260750"/>
                  <a:pt x="8842828" y="2247803"/>
                  <a:pt x="8874315" y="2266877"/>
                </a:cubicBezTo>
                <a:cubicBezTo>
                  <a:pt x="8926109" y="2267125"/>
                  <a:pt x="8990017" y="2281364"/>
                  <a:pt x="9029190" y="2309251"/>
                </a:cubicBezTo>
                <a:cubicBezTo>
                  <a:pt x="9084505" y="2314654"/>
                  <a:pt x="9093058" y="2330757"/>
                  <a:pt x="9142331" y="2320064"/>
                </a:cubicBezTo>
                <a:cubicBezTo>
                  <a:pt x="9146183" y="2324091"/>
                  <a:pt x="9150768" y="2327448"/>
                  <a:pt x="9155844" y="2330314"/>
                </a:cubicBezTo>
                <a:lnTo>
                  <a:pt x="9171403" y="2337223"/>
                </a:lnTo>
                <a:lnTo>
                  <a:pt x="9173407" y="2336681"/>
                </a:lnTo>
                <a:lnTo>
                  <a:pt x="9208166" y="2347769"/>
                </a:lnTo>
                <a:lnTo>
                  <a:pt x="9274752" y="2367321"/>
                </a:lnTo>
                <a:lnTo>
                  <a:pt x="9275339" y="2366424"/>
                </a:lnTo>
                <a:cubicBezTo>
                  <a:pt x="9277508" y="2364656"/>
                  <a:pt x="9280711" y="2363810"/>
                  <a:pt x="9286171" y="2364868"/>
                </a:cubicBezTo>
                <a:cubicBezTo>
                  <a:pt x="9278880" y="2347951"/>
                  <a:pt x="9289961" y="2359662"/>
                  <a:pt x="9306706" y="2364279"/>
                </a:cubicBezTo>
                <a:cubicBezTo>
                  <a:pt x="9299116" y="2339032"/>
                  <a:pt x="9346014" y="2361383"/>
                  <a:pt x="9354964" y="2350000"/>
                </a:cubicBezTo>
                <a:cubicBezTo>
                  <a:pt x="9367435" y="2353960"/>
                  <a:pt x="9380485" y="2357688"/>
                  <a:pt x="9393840" y="2360999"/>
                </a:cubicBezTo>
                <a:lnTo>
                  <a:pt x="9401723" y="2362648"/>
                </a:lnTo>
                <a:cubicBezTo>
                  <a:pt x="9401784" y="2362582"/>
                  <a:pt x="9401843" y="2362515"/>
                  <a:pt x="9401904" y="2362449"/>
                </a:cubicBezTo>
                <a:cubicBezTo>
                  <a:pt x="9403668" y="2362309"/>
                  <a:pt x="9406280" y="2362664"/>
                  <a:pt x="9410265" y="2363724"/>
                </a:cubicBezTo>
                <a:lnTo>
                  <a:pt x="9431384" y="2368857"/>
                </a:lnTo>
                <a:lnTo>
                  <a:pt x="9436806" y="2368409"/>
                </a:lnTo>
                <a:lnTo>
                  <a:pt x="9469943" y="2364702"/>
                </a:lnTo>
                <a:cubicBezTo>
                  <a:pt x="9492075" y="2366299"/>
                  <a:pt x="9538048" y="2371570"/>
                  <a:pt x="9571973" y="2375579"/>
                </a:cubicBezTo>
                <a:cubicBezTo>
                  <a:pt x="9604304" y="2385689"/>
                  <a:pt x="9636016" y="2383371"/>
                  <a:pt x="9673508" y="2388756"/>
                </a:cubicBezTo>
                <a:cubicBezTo>
                  <a:pt x="9711732" y="2406591"/>
                  <a:pt x="9735674" y="2393166"/>
                  <a:pt x="9775728" y="2398997"/>
                </a:cubicBezTo>
                <a:cubicBezTo>
                  <a:pt x="9806799" y="2422784"/>
                  <a:pt x="9806899" y="2389955"/>
                  <a:pt x="9828502" y="2387377"/>
                </a:cubicBezTo>
                <a:lnTo>
                  <a:pt x="9834358" y="2387922"/>
                </a:lnTo>
                <a:lnTo>
                  <a:pt x="9848851" y="2393407"/>
                </a:lnTo>
                <a:lnTo>
                  <a:pt x="9854053" y="2396127"/>
                </a:lnTo>
                <a:cubicBezTo>
                  <a:pt x="9857729" y="2397755"/>
                  <a:pt x="9860291" y="2398523"/>
                  <a:pt x="9862192" y="2398707"/>
                </a:cubicBezTo>
                <a:lnTo>
                  <a:pt x="9862471" y="2398561"/>
                </a:lnTo>
                <a:lnTo>
                  <a:pt x="9905498" y="2417867"/>
                </a:lnTo>
                <a:cubicBezTo>
                  <a:pt x="9919952" y="2409351"/>
                  <a:pt x="9958757" y="2437263"/>
                  <a:pt x="9962223" y="2413612"/>
                </a:cubicBezTo>
                <a:cubicBezTo>
                  <a:pt x="9977588" y="2420601"/>
                  <a:pt x="9983860" y="2432885"/>
                  <a:pt x="9983885" y="2416653"/>
                </a:cubicBezTo>
                <a:cubicBezTo>
                  <a:pt x="9989098" y="2418537"/>
                  <a:pt x="9992817" y="2418345"/>
                  <a:pt x="9995871" y="2417158"/>
                </a:cubicBezTo>
                <a:lnTo>
                  <a:pt x="10030934" y="2432369"/>
                </a:lnTo>
                <a:lnTo>
                  <a:pt x="10036087" y="2432793"/>
                </a:lnTo>
                <a:lnTo>
                  <a:pt x="10057471" y="2445317"/>
                </a:lnTo>
                <a:lnTo>
                  <a:pt x="10088697" y="2461159"/>
                </a:lnTo>
                <a:lnTo>
                  <a:pt x="10091030" y="2461029"/>
                </a:lnTo>
                <a:lnTo>
                  <a:pt x="10104127" y="2469841"/>
                </a:lnTo>
                <a:cubicBezTo>
                  <a:pt x="10108126" y="2473257"/>
                  <a:pt x="10166959" y="2488286"/>
                  <a:pt x="10169163" y="2492519"/>
                </a:cubicBezTo>
                <a:cubicBezTo>
                  <a:pt x="10225323" y="2491613"/>
                  <a:pt x="10211037" y="2510783"/>
                  <a:pt x="10266247" y="2525164"/>
                </a:cubicBezTo>
                <a:cubicBezTo>
                  <a:pt x="10304736" y="2528123"/>
                  <a:pt x="10324750" y="2536388"/>
                  <a:pt x="10383588" y="2556604"/>
                </a:cubicBezTo>
                <a:cubicBezTo>
                  <a:pt x="10422927" y="2570967"/>
                  <a:pt x="10449351" y="2596747"/>
                  <a:pt x="10502276" y="2611346"/>
                </a:cubicBezTo>
                <a:cubicBezTo>
                  <a:pt x="10551189" y="2649570"/>
                  <a:pt x="10642054" y="2656133"/>
                  <a:pt x="10702436" y="2685688"/>
                </a:cubicBezTo>
                <a:cubicBezTo>
                  <a:pt x="10734755" y="2677393"/>
                  <a:pt x="10727906" y="2683472"/>
                  <a:pt x="10738338" y="2690143"/>
                </a:cubicBezTo>
                <a:lnTo>
                  <a:pt x="10738410" y="2690169"/>
                </a:lnTo>
                <a:lnTo>
                  <a:pt x="10828361" y="2695982"/>
                </a:lnTo>
                <a:cubicBezTo>
                  <a:pt x="10834653" y="2692647"/>
                  <a:pt x="10841817" y="2690605"/>
                  <a:pt x="10850642" y="2691703"/>
                </a:cubicBezTo>
                <a:cubicBezTo>
                  <a:pt x="10900458" y="2713605"/>
                  <a:pt x="10856850" y="2676798"/>
                  <a:pt x="10944231" y="2690377"/>
                </a:cubicBezTo>
                <a:cubicBezTo>
                  <a:pt x="10947888" y="2693638"/>
                  <a:pt x="10960334" y="2691646"/>
                  <a:pt x="10961147" y="2687666"/>
                </a:cubicBezTo>
                <a:cubicBezTo>
                  <a:pt x="10966277" y="2689341"/>
                  <a:pt x="10976214" y="2697915"/>
                  <a:pt x="10980692" y="2691799"/>
                </a:cubicBezTo>
                <a:cubicBezTo>
                  <a:pt x="11009873" y="2693413"/>
                  <a:pt x="11036717" y="2699386"/>
                  <a:pt x="11058630" y="2709148"/>
                </a:cubicBezTo>
                <a:cubicBezTo>
                  <a:pt x="11089046" y="2706063"/>
                  <a:pt x="11093105" y="2711169"/>
                  <a:pt x="11094767" y="2717083"/>
                </a:cubicBezTo>
                <a:lnTo>
                  <a:pt x="11096358" y="2720774"/>
                </a:lnTo>
                <a:lnTo>
                  <a:pt x="11104973" y="2716245"/>
                </a:lnTo>
                <a:cubicBezTo>
                  <a:pt x="11114214" y="2713690"/>
                  <a:pt x="11122836" y="2715703"/>
                  <a:pt x="11131099" y="2719881"/>
                </a:cubicBezTo>
                <a:lnTo>
                  <a:pt x="11140776" y="2725926"/>
                </a:lnTo>
                <a:lnTo>
                  <a:pt x="11158686" y="2726270"/>
                </a:lnTo>
                <a:cubicBezTo>
                  <a:pt x="11180768" y="2726709"/>
                  <a:pt x="11251563" y="2726640"/>
                  <a:pt x="11273267" y="2728567"/>
                </a:cubicBezTo>
                <a:lnTo>
                  <a:pt x="11288916" y="2737828"/>
                </a:lnTo>
                <a:lnTo>
                  <a:pt x="11311388" y="2736624"/>
                </a:lnTo>
                <a:cubicBezTo>
                  <a:pt x="11321582" y="2738058"/>
                  <a:pt x="11329783" y="2742030"/>
                  <a:pt x="11335078" y="2749941"/>
                </a:cubicBezTo>
                <a:cubicBezTo>
                  <a:pt x="11338817" y="2743516"/>
                  <a:pt x="11342149" y="2746955"/>
                  <a:pt x="11348344" y="2752346"/>
                </a:cubicBezTo>
                <a:lnTo>
                  <a:pt x="11353373" y="2754678"/>
                </a:lnTo>
                <a:lnTo>
                  <a:pt x="11367159" y="2741107"/>
                </a:lnTo>
                <a:lnTo>
                  <a:pt x="11389712" y="2740372"/>
                </a:lnTo>
                <a:lnTo>
                  <a:pt x="11395219" y="2733120"/>
                </a:lnTo>
                <a:lnTo>
                  <a:pt x="11409180" y="2739023"/>
                </a:lnTo>
                <a:cubicBezTo>
                  <a:pt x="11414137" y="2740775"/>
                  <a:pt x="11422149" y="2743232"/>
                  <a:pt x="11431837" y="2746056"/>
                </a:cubicBezTo>
                <a:lnTo>
                  <a:pt x="11444471" y="2749621"/>
                </a:lnTo>
                <a:lnTo>
                  <a:pt x="11451208" y="2744859"/>
                </a:lnTo>
                <a:lnTo>
                  <a:pt x="11473061" y="2757601"/>
                </a:lnTo>
                <a:lnTo>
                  <a:pt x="11526925" y="2772124"/>
                </a:lnTo>
                <a:cubicBezTo>
                  <a:pt x="11539650" y="2795076"/>
                  <a:pt x="11582438" y="2758503"/>
                  <a:pt x="11584409" y="2785707"/>
                </a:cubicBezTo>
                <a:cubicBezTo>
                  <a:pt x="11604765" y="2763696"/>
                  <a:pt x="11670052" y="2782257"/>
                  <a:pt x="11705161" y="2774143"/>
                </a:cubicBezTo>
                <a:cubicBezTo>
                  <a:pt x="11712651" y="2785033"/>
                  <a:pt x="11817987" y="2755153"/>
                  <a:pt x="11831541" y="2745647"/>
                </a:cubicBezTo>
                <a:cubicBezTo>
                  <a:pt x="11943852" y="2715987"/>
                  <a:pt x="11988586" y="2718581"/>
                  <a:pt x="12017942" y="2704117"/>
                </a:cubicBezTo>
                <a:cubicBezTo>
                  <a:pt x="12044424" y="2697243"/>
                  <a:pt x="12068778" y="2677784"/>
                  <a:pt x="12134490" y="2673464"/>
                </a:cubicBezTo>
                <a:cubicBezTo>
                  <a:pt x="12140262" y="2677664"/>
                  <a:pt x="12149020" y="2679275"/>
                  <a:pt x="12159651" y="2679085"/>
                </a:cubicBezTo>
                <a:lnTo>
                  <a:pt x="12192000" y="26744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1B8740-3025-694A-A921-E16F48B2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cs-CZ" dirty="0">
                <a:latin typeface="Times" pitchFamily="2" charset="0"/>
              </a:rPr>
              <a:t>Průběh křtu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7A8A8A-B020-4F46-8329-D75799D71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4144" y="6080078"/>
            <a:ext cx="9517857" cy="777922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7C167-4CA6-5E4D-AE8C-E2217358C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435227"/>
            <a:ext cx="9880979" cy="381915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obřad začíná přivítáním dítěte a všech přítomných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rodičům je položena otázka, jak se dítě jmenuje a co pro něho žádají (křest)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následují další otázky cílené na rodiče a kmotra – ověření upřímného úmyslu rodičů nechat dítě pokřtít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čtení z bible a vysvětlení textu k hlubšímu chápání udělované svátosti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přímluvy za vyslyšení proseb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</a:rPr>
              <a:t> exorcismus – zříkání se ducha zla </a:t>
            </a:r>
            <a:r>
              <a:rPr lang="cs-CZ" sz="1700" dirty="0">
                <a:latin typeface="Times" pitchFamily="2" charset="0"/>
                <a:sym typeface="Wingdings" pitchFamily="2" charset="2"/>
              </a:rPr>
              <a:t> na znamení síly je dítě pomazáno olejem na temeni hlavy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svěcení vody (pokud již není posvěcená) a je vzýván Bůh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rodiče a kmotr se zříkají zla a vyznávají svou víru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" pitchFamily="2" charset="0"/>
                <a:sym typeface="Wingdings" pitchFamily="2" charset="2"/>
              </a:rPr>
              <a:t> křtění se provádí ponořením do vody nebo politím hlavy posvěcenou vodou a vyslovení dané formule</a:t>
            </a:r>
            <a:endParaRPr lang="cs-CZ" sz="17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54502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1348</Words>
  <Application>Microsoft Macintosh PowerPoint</Application>
  <PresentationFormat>Širokoúhlá obrazovka</PresentationFormat>
  <Paragraphs>92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Bembo</vt:lpstr>
      <vt:lpstr>Calibri</vt:lpstr>
      <vt:lpstr>Times</vt:lpstr>
      <vt:lpstr>ArchiveVTI</vt:lpstr>
      <vt:lpstr>Křest dětí v římskokatolické církvi</vt:lpstr>
      <vt:lpstr>KŘEST </vt:lpstr>
      <vt:lpstr>Historie svátosti křtu</vt:lpstr>
      <vt:lpstr>Křest malých dětí</vt:lpstr>
      <vt:lpstr>Prezentace aplikace PowerPoint</vt:lpstr>
      <vt:lpstr>Křest dospělých</vt:lpstr>
      <vt:lpstr>Kdo křtí?</vt:lpstr>
      <vt:lpstr>Křest touhy a křest krví</vt:lpstr>
      <vt:lpstr>Průběh křtu</vt:lpstr>
      <vt:lpstr>Symbolické prvky křtu</vt:lpstr>
      <vt:lpstr>Katecheze u dětí</vt:lpstr>
      <vt:lpstr>Kritika křtu dětí</vt:lpstr>
      <vt:lpstr>Statistika křtů</vt:lpstr>
      <vt:lpstr>videa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Křest dětí v římskokatolické církvi</dc:title>
  <dc:creator>Secká Jana (S-PEF)</dc:creator>
  <cp:lastModifiedBy>Secká Jana (S-PEF)</cp:lastModifiedBy>
  <cp:revision>1</cp:revision>
  <dcterms:created xsi:type="dcterms:W3CDTF">2021-11-02T14:14:29Z</dcterms:created>
  <dcterms:modified xsi:type="dcterms:W3CDTF">2021-11-02T14:16:53Z</dcterms:modified>
</cp:coreProperties>
</file>