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9" r:id="rId13"/>
    <p:sldId id="265" r:id="rId14"/>
    <p:sldId id="266" r:id="rId15"/>
    <p:sldId id="267" r:id="rId16"/>
    <p:sldId id="268" r:id="rId17"/>
    <p:sldId id="276" r:id="rId18"/>
    <p:sldId id="272" r:id="rId19"/>
    <p:sldId id="275" r:id="rId20"/>
    <p:sldId id="273" r:id="rId21"/>
    <p:sldId id="274" r:id="rId22"/>
    <p:sldId id="277" r:id="rId23"/>
    <p:sldId id="270" r:id="rId24"/>
    <p:sldId id="278" r:id="rId25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99"/>
    <a:srgbClr val="C2876A"/>
    <a:srgbClr val="EDD9CF"/>
    <a:srgbClr val="E4CA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591E1BB-0177-45BF-9A59-70F80957C450}" v="225" dt="2022-11-22T20:48:54.02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DC4A6DD-496C-92AC-89F6-B58C93B0EE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AEEA929-DAD2-E648-22EF-2950EF415B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96E3E21-988C-30AE-E67A-D74C658FB5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B5B69-3513-435C-ACDB-850D6389D200}" type="datetimeFigureOut">
              <a:rPr lang="cs-CZ" smtClean="0"/>
              <a:t>04.05.2024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DCCA2A7-C972-EE2B-0940-FA1DD24D59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B42E33A-7875-A749-7414-30A4DDD1F0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E006A-E164-4E34-AC20-2BA5D32239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575413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B125A67-EAC5-914A-5EB1-6C4193F2C6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1397D812-30EF-B3B4-9663-8A57CD1A6B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B19BDE3-CC0B-441F-6342-01679352DD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B5B69-3513-435C-ACDB-850D6389D200}" type="datetimeFigureOut">
              <a:rPr lang="cs-CZ" smtClean="0"/>
              <a:t>04.05.2024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C40CFF3-4727-79E9-1E64-2B3E5A1483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FB66FF7-671A-0A4A-6F35-DAAF65741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E006A-E164-4E34-AC20-2BA5D32239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809330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F9EFF3F5-4D9B-4F97-37AF-1770A02B9E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7DE0DDCF-A4C6-2CC9-334A-79A095E64F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7C11216-A3C5-4752-06EE-C1E22C2081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B5B69-3513-435C-ACDB-850D6389D200}" type="datetimeFigureOut">
              <a:rPr lang="cs-CZ" smtClean="0"/>
              <a:t>04.05.2024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2D38F69-8C9F-C376-AE36-AF58FE660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D41B28A-524E-6D52-FF5F-E6656100E2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E006A-E164-4E34-AC20-2BA5D32239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052371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082A9E1-EEF5-0049-F71A-E327CC73EA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3F30C6C-BD63-1C5A-9655-C992C8A1B6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6526DF1-C45C-7B2C-F2AE-8A205230ED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B5B69-3513-435C-ACDB-850D6389D200}" type="datetimeFigureOut">
              <a:rPr lang="cs-CZ" smtClean="0"/>
              <a:t>04.05.2024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5C3543B-BA41-E6A7-E5F1-3A026CC36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EAB2BE3-C2B1-5144-1967-6A814E6843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E006A-E164-4E34-AC20-2BA5D32239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110116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4D3CFA-44D9-4EB6-4C79-136BFD2EE5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4EE8FC7-9474-759B-F6C5-DE1555DAAE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B81534D-A3AF-816F-9DEE-BB65AFD13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B5B69-3513-435C-ACDB-850D6389D200}" type="datetimeFigureOut">
              <a:rPr lang="cs-CZ" smtClean="0"/>
              <a:t>04.05.2024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13F23FF-ED70-83B9-8958-E4ED62C91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4A59B15-C01C-4BF7-7221-FC646A67D7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E006A-E164-4E34-AC20-2BA5D32239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891244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4539AD1-9A5A-9AE1-1546-43EDD59284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BA237F0-171E-07F2-A229-1D58278286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3E202449-802A-8A39-DE57-CEBD1AFA7D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59342183-B36B-3532-ED3B-D6A7172F9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B5B69-3513-435C-ACDB-850D6389D200}" type="datetimeFigureOut">
              <a:rPr lang="cs-CZ" smtClean="0"/>
              <a:t>04.05.2024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F0760675-38E0-61B8-DE91-E5D5825A84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E1DC7854-A3B3-706F-113A-0F9BD9EE1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E006A-E164-4E34-AC20-2BA5D32239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1677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5F65C90-0634-2560-8BE2-B8E04AE87E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7192A96-AF91-7E84-4684-F01F132016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693B328B-3DA1-254C-79FA-AD8F562BC0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D36824B9-9409-3856-592A-9850D7CBB9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5BAA5016-24EF-CE58-3052-066D6AA575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F2DA0C67-05C6-0402-2CF1-D7C3C9779C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B5B69-3513-435C-ACDB-850D6389D200}" type="datetimeFigureOut">
              <a:rPr lang="cs-CZ" smtClean="0"/>
              <a:t>04.05.2024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189FFC64-4E77-B0AC-BDA0-F40F368023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0AA8071B-3961-BB0D-DEC1-AC71459AC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E006A-E164-4E34-AC20-2BA5D32239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631160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811AFE2-3BAC-5D8C-0936-5F313EEED4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8722422F-7F1F-0BE2-A380-1DED46057B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B5B69-3513-435C-ACDB-850D6389D200}" type="datetimeFigureOut">
              <a:rPr lang="cs-CZ" smtClean="0"/>
              <a:t>04.05.2024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63B00D5C-4AB6-B2DC-D70D-0BBF95BF24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32D11E32-CCFE-95FD-4908-E6B4F28DD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E006A-E164-4E34-AC20-2BA5D32239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309545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659577CB-DB9F-E0F3-04BA-18E04E6EDF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B5B69-3513-435C-ACDB-850D6389D200}" type="datetimeFigureOut">
              <a:rPr lang="cs-CZ" smtClean="0"/>
              <a:t>04.05.2024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31DF31A6-5025-3C2B-8C58-3D40C306F9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2C9699B2-CF8E-5763-88F6-B730A59451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E006A-E164-4E34-AC20-2BA5D32239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60928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E1E1679-7CEE-419C-5E07-F22A1513B5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A11E964-7A8C-389C-99F2-444984DA13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87346940-BA3E-8C22-66C4-C28D3286E7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C9CD2C85-08B3-D90C-897C-731884429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B5B69-3513-435C-ACDB-850D6389D200}" type="datetimeFigureOut">
              <a:rPr lang="cs-CZ" smtClean="0"/>
              <a:t>04.05.2024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71B935D-23F2-3373-570C-5232A89536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587009A3-29EB-91F5-C554-53A4E4935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E006A-E164-4E34-AC20-2BA5D32239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46105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1B5D395-7153-FA40-AF30-CDF26C16A5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A2A77B04-90D5-E6EF-E196-7CE5947BAA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18B5C781-D5A5-D0B1-F488-A1CEC64B0F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2AB75FD-4F77-281A-1AD2-93A433F8E3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B5B69-3513-435C-ACDB-850D6389D200}" type="datetimeFigureOut">
              <a:rPr lang="cs-CZ" smtClean="0"/>
              <a:t>04.05.2024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00A3C5C-664E-7023-7E40-DBD1D81C0B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DA54E87E-9AA6-7ABC-6611-AB88F1B638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E006A-E164-4E34-AC20-2BA5D32239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768199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CA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29E30E60-8407-27E2-0A06-5A57576A36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7679133-5E12-9FFD-722F-A1673B1FCF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36B8924-0BBF-38C2-46FB-69E9B14F5A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DB5B69-3513-435C-ACDB-850D6389D200}" type="datetimeFigureOut">
              <a:rPr lang="cs-CZ" smtClean="0"/>
              <a:t>04.05.2024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FBC96E5-004C-EA3F-3933-7D7C61FEC0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81762C0-C6EC-1E28-4E30-A2E4B8BB0F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4E006A-E164-4E34-AC20-2BA5D32239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7527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D9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esthetic earthy laptop wallpaper | Vintage desktop wallpapers, Wallpaper  notebook, Computer wallpaper desktop wallpapers">
            <a:extLst>
              <a:ext uri="{FF2B5EF4-FFF2-40B4-BE49-F238E27FC236}">
                <a16:creationId xmlns:a16="http://schemas.microsoft.com/office/drawing/2014/main" id="{21087023-766D-C272-4471-0025AF4E35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: se zakulacenými rohy 3">
            <a:extLst>
              <a:ext uri="{FF2B5EF4-FFF2-40B4-BE49-F238E27FC236}">
                <a16:creationId xmlns:a16="http://schemas.microsoft.com/office/drawing/2014/main" id="{6BA2F8CA-67FA-6216-54B9-695EE3680FB8}"/>
              </a:ext>
            </a:extLst>
          </p:cNvPr>
          <p:cNvSpPr/>
          <p:nvPr/>
        </p:nvSpPr>
        <p:spPr>
          <a:xfrm>
            <a:off x="2753360" y="1597343"/>
            <a:ext cx="6685280" cy="3825240"/>
          </a:xfrm>
          <a:prstGeom prst="roundRect">
            <a:avLst/>
          </a:prstGeom>
          <a:solidFill>
            <a:srgbClr val="C287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3C44349-46D1-EE5C-829A-5E018D79F24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sz="6600" dirty="0">
                <a:latin typeface="Century Schoolbook" panose="02040604050505020304" pitchFamily="18" charset="0"/>
              </a:rPr>
              <a:t>E X O D U S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BD5F720F-5512-5A7B-F176-C150639674E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>
                <a:latin typeface="Century Schoolbook" panose="02040604050505020304" pitchFamily="18" charset="0"/>
              </a:rPr>
              <a:t>TEREZA BÍLÁ, GALINA FILATOVA</a:t>
            </a:r>
          </a:p>
          <a:p>
            <a:r>
              <a:rPr lang="cs-CZ" sz="1600" dirty="0">
                <a:latin typeface="Century Schoolbook" panose="02040604050505020304" pitchFamily="18" charset="0"/>
              </a:rPr>
              <a:t>DUCHOVNÍ KULTURA EVROPY</a:t>
            </a:r>
          </a:p>
        </p:txBody>
      </p:sp>
      <p:sp>
        <p:nvSpPr>
          <p:cNvPr id="5" name="Obdélník: se zakulacenými rohy 4">
            <a:extLst>
              <a:ext uri="{FF2B5EF4-FFF2-40B4-BE49-F238E27FC236}">
                <a16:creationId xmlns:a16="http://schemas.microsoft.com/office/drawing/2014/main" id="{85C856A3-04A5-02AC-9AD5-B385659E1F3A}"/>
              </a:ext>
            </a:extLst>
          </p:cNvPr>
          <p:cNvSpPr/>
          <p:nvPr/>
        </p:nvSpPr>
        <p:spPr>
          <a:xfrm>
            <a:off x="2905760" y="1749743"/>
            <a:ext cx="6397266" cy="3508057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568290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Obsah obrázku příroda, mrak, tmavé, mraky&#10;&#10;Popis byl vytvořen automaticky">
            <a:extLst>
              <a:ext uri="{FF2B5EF4-FFF2-40B4-BE49-F238E27FC236}">
                <a16:creationId xmlns:a16="http://schemas.microsoft.com/office/drawing/2014/main" id="{2626A7FF-3BA1-7783-3A6E-6C082708B9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43467" y="1504370"/>
            <a:ext cx="6891187" cy="3824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9" name="Rectangle 3078">
            <a:extLst>
              <a:ext uri="{FF2B5EF4-FFF2-40B4-BE49-F238E27FC236}">
                <a16:creationId xmlns:a16="http://schemas.microsoft.com/office/drawing/2014/main" id="{F5493CFF-E43B-4B10-ACE1-C8A1246629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29873" y="0"/>
            <a:ext cx="4062127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8741ABF2-5FB4-7BDF-DC1F-31780CDD79F7}"/>
              </a:ext>
            </a:extLst>
          </p:cNvPr>
          <p:cNvSpPr/>
          <p:nvPr/>
        </p:nvSpPr>
        <p:spPr>
          <a:xfrm>
            <a:off x="8039100" y="-248192"/>
            <a:ext cx="4152900" cy="7213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6D234C9-3668-5C4D-0FEA-00654781A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02650" y="643467"/>
            <a:ext cx="3117850" cy="2556385"/>
          </a:xfrm>
        </p:spPr>
        <p:txBody>
          <a:bodyPr anchor="b">
            <a:normAutofit/>
          </a:bodyPr>
          <a:lstStyle/>
          <a:p>
            <a:r>
              <a:rPr lang="cs-CZ" sz="4800" b="1" dirty="0">
                <a:latin typeface="Century Schoolbook" panose="02040604050505020304" pitchFamily="18" charset="0"/>
              </a:rPr>
              <a:t>Kapitoly 14-15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638752D-28FB-570C-8770-5221AC785A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16260" y="3199852"/>
            <a:ext cx="3689351" cy="2831273"/>
          </a:xfrm>
        </p:spPr>
        <p:txBody>
          <a:bodyPr>
            <a:normAutofit lnSpcReduction="10000"/>
          </a:bodyPr>
          <a:lstStyle/>
          <a:p>
            <a:r>
              <a:rPr lang="cs-CZ" sz="2400" dirty="0">
                <a:latin typeface="Century Schoolbook" panose="02040604050505020304" pitchFamily="18" charset="0"/>
              </a:rPr>
              <a:t>Faraon pronásledoval izraelský lid k rudému moři</a:t>
            </a:r>
          </a:p>
          <a:p>
            <a:r>
              <a:rPr lang="cs-CZ" sz="2400" dirty="0">
                <a:latin typeface="Century Schoolbook" panose="02040604050505020304" pitchFamily="18" charset="0"/>
              </a:rPr>
              <a:t>Lest na Faraona</a:t>
            </a:r>
          </a:p>
          <a:p>
            <a:r>
              <a:rPr lang="cs-CZ" sz="2400" dirty="0">
                <a:latin typeface="Century Schoolbook" panose="02040604050505020304" pitchFamily="18" charset="0"/>
              </a:rPr>
              <a:t>Izraelský lid překročil Rudé moře suchou nohou, Egypťané zemřeli</a:t>
            </a:r>
          </a:p>
          <a:p>
            <a:endParaRPr lang="cs-CZ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12588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5" name="Rectangle 4104">
            <a:extLst>
              <a:ext uri="{FF2B5EF4-FFF2-40B4-BE49-F238E27FC236}">
                <a16:creationId xmlns:a16="http://schemas.microsoft.com/office/drawing/2014/main" id="{A2679492-7988-4050-9056-542444452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68F2799-65D8-1B15-30D6-2610D6F5F4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2583" y="501651"/>
            <a:ext cx="3907117" cy="1716255"/>
          </a:xfrm>
        </p:spPr>
        <p:txBody>
          <a:bodyPr anchor="b">
            <a:normAutofit/>
          </a:bodyPr>
          <a:lstStyle/>
          <a:p>
            <a:r>
              <a:rPr lang="cs-CZ" sz="5600" b="1" dirty="0">
                <a:latin typeface="Century Schoolbook" panose="02040604050505020304" pitchFamily="18" charset="0"/>
              </a:rPr>
              <a:t>Kapitoly</a:t>
            </a:r>
            <a:r>
              <a:rPr lang="cs-CZ" sz="5600" b="1" dirty="0"/>
              <a:t> </a:t>
            </a:r>
            <a:r>
              <a:rPr lang="cs-CZ" sz="5600" b="1" dirty="0">
                <a:latin typeface="Century Schoolbook" panose="02040604050505020304" pitchFamily="18" charset="0"/>
              </a:rPr>
              <a:t>16-17</a:t>
            </a:r>
          </a:p>
        </p:txBody>
      </p:sp>
      <p:sp>
        <p:nvSpPr>
          <p:cNvPr id="4107" name="Rectangle 4106">
            <a:extLst>
              <a:ext uri="{FF2B5EF4-FFF2-40B4-BE49-F238E27FC236}">
                <a16:creationId xmlns:a16="http://schemas.microsoft.com/office/drawing/2014/main" id="{B091B163-7D61-4891-ABCF-5C13D9C418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779911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00" name="Picture 4" descr="Moses Strikes the Rock">
            <a:extLst>
              <a:ext uri="{FF2B5EF4-FFF2-40B4-BE49-F238E27FC236}">
                <a16:creationId xmlns:a16="http://schemas.microsoft.com/office/drawing/2014/main" id="{80A7DA3B-36E3-A533-F5FD-256A26A78C5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79143" y="299508"/>
            <a:ext cx="5221625" cy="3010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Exodus 16- Manna from Heaven | Unashamed of Jesus">
            <a:extLst>
              <a:ext uri="{FF2B5EF4-FFF2-40B4-BE49-F238E27FC236}">
                <a16:creationId xmlns:a16="http://schemas.microsoft.com/office/drawing/2014/main" id="{3E2C6DEF-69AE-F794-0631-955E38F93D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79143" y="3548095"/>
            <a:ext cx="5221625" cy="3010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33468FE-9D0D-5298-5784-2AB9193F02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92583" y="2645922"/>
            <a:ext cx="4914436" cy="3710427"/>
          </a:xfrm>
        </p:spPr>
        <p:txBody>
          <a:bodyPr anchor="t">
            <a:normAutofit/>
          </a:bodyPr>
          <a:lstStyle/>
          <a:p>
            <a:r>
              <a:rPr lang="cs-CZ" sz="3200" dirty="0">
                <a:solidFill>
                  <a:schemeClr val="tx1">
                    <a:alpha val="80000"/>
                  </a:schemeClr>
                </a:solidFill>
                <a:latin typeface="Century Schoolbook" panose="02040604050505020304" pitchFamily="18" charset="0"/>
              </a:rPr>
              <a:t>Lidé šli tři dny bez vody</a:t>
            </a:r>
          </a:p>
          <a:p>
            <a:r>
              <a:rPr lang="cs-CZ" sz="3200" dirty="0">
                <a:solidFill>
                  <a:schemeClr val="tx1">
                    <a:alpha val="80000"/>
                  </a:schemeClr>
                </a:solidFill>
                <a:latin typeface="Century Schoolbook" panose="02040604050505020304" pitchFamily="18" charset="0"/>
              </a:rPr>
              <a:t>Ztráceli víru v Boha</a:t>
            </a:r>
          </a:p>
          <a:p>
            <a:r>
              <a:rPr lang="cs-CZ" sz="3200" dirty="0">
                <a:solidFill>
                  <a:schemeClr val="tx1">
                    <a:alpha val="80000"/>
                  </a:schemeClr>
                </a:solidFill>
                <a:latin typeface="Century Schoolbook" panose="02040604050505020304" pitchFamily="18" charset="0"/>
              </a:rPr>
              <a:t>Chléb z nebe</a:t>
            </a:r>
          </a:p>
          <a:p>
            <a:r>
              <a:rPr lang="cs-CZ" sz="3200" dirty="0">
                <a:solidFill>
                  <a:schemeClr val="tx1">
                    <a:alpha val="80000"/>
                  </a:schemeClr>
                </a:solidFill>
                <a:latin typeface="Century Schoolbook" panose="02040604050505020304" pitchFamily="18" charset="0"/>
              </a:rPr>
              <a:t>Voda ze skály</a:t>
            </a:r>
          </a:p>
        </p:txBody>
      </p:sp>
      <p:cxnSp>
        <p:nvCxnSpPr>
          <p:cNvPr id="4109" name="Straight Connector 4108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3893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70042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30" name="Rectangle 5126">
            <a:extLst>
              <a:ext uri="{FF2B5EF4-FFF2-40B4-BE49-F238E27FC236}">
                <a16:creationId xmlns:a16="http://schemas.microsoft.com/office/drawing/2014/main" id="{3AFE8227-C443-417B-BA91-520EB1EF45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3829683-0B90-38CA-3DAD-3A4E34A8D0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3193" y="489507"/>
            <a:ext cx="3396407" cy="1655483"/>
          </a:xfrm>
        </p:spPr>
        <p:txBody>
          <a:bodyPr anchor="b">
            <a:normAutofit/>
          </a:bodyPr>
          <a:lstStyle/>
          <a:p>
            <a:r>
              <a:rPr lang="cs-CZ" sz="4000" b="1" dirty="0">
                <a:latin typeface="Century Schoolbook" panose="02040604050505020304" pitchFamily="18" charset="0"/>
              </a:rPr>
              <a:t>Kapitola 18</a:t>
            </a:r>
          </a:p>
        </p:txBody>
      </p:sp>
      <p:pic>
        <p:nvPicPr>
          <p:cNvPr id="5122" name="Picture 2" descr="What Moses Learned from His Father-In-Law | My Jewish Learning">
            <a:extLst>
              <a:ext uri="{FF2B5EF4-FFF2-40B4-BE49-F238E27FC236}">
                <a16:creationId xmlns:a16="http://schemas.microsoft.com/office/drawing/2014/main" id="{74E184D3-992D-FD41-F068-7C876F47935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 bwMode="auto">
          <a:xfrm>
            <a:off x="20" y="431"/>
            <a:ext cx="8115280" cy="6408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207B13D-EA82-214B-D63C-476ECD57DB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18500" y="2418408"/>
            <a:ext cx="3721099" cy="3540265"/>
          </a:xfrm>
        </p:spPr>
        <p:txBody>
          <a:bodyPr>
            <a:normAutofit/>
          </a:bodyPr>
          <a:lstStyle/>
          <a:p>
            <a:r>
              <a:rPr lang="cs-CZ" sz="3200" dirty="0" err="1">
                <a:latin typeface="Century Schoolbook" panose="02040604050505020304" pitchFamily="18" charset="0"/>
              </a:rPr>
              <a:t>Jetrova</a:t>
            </a:r>
            <a:r>
              <a:rPr lang="cs-CZ" sz="3200" dirty="0">
                <a:latin typeface="Century Schoolbook" panose="02040604050505020304" pitchFamily="18" charset="0"/>
              </a:rPr>
              <a:t> rada</a:t>
            </a:r>
          </a:p>
          <a:p>
            <a:r>
              <a:rPr lang="cs-CZ" sz="3200" dirty="0">
                <a:latin typeface="Century Schoolbook" panose="02040604050505020304" pitchFamily="18" charset="0"/>
              </a:rPr>
              <a:t>Mojžíš se znovu shledal se svou rodinou</a:t>
            </a:r>
          </a:p>
        </p:txBody>
      </p:sp>
      <p:sp>
        <p:nvSpPr>
          <p:cNvPr id="5129" name="Rectangle 5128">
            <a:extLst>
              <a:ext uri="{FF2B5EF4-FFF2-40B4-BE49-F238E27FC236}">
                <a16:creationId xmlns:a16="http://schemas.microsoft.com/office/drawing/2014/main" id="{907741FC-B544-4A6E-B831-6789D04233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6408741"/>
            <a:ext cx="12191998" cy="457202"/>
          </a:xfrm>
          <a:prstGeom prst="rect">
            <a:avLst/>
          </a:prstGeom>
          <a:gradFill>
            <a:gsLst>
              <a:gs pos="34000">
                <a:srgbClr val="000000">
                  <a:alpha val="96000"/>
                </a:srgbClr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31" name="Rectangle 5130">
            <a:extLst>
              <a:ext uri="{FF2B5EF4-FFF2-40B4-BE49-F238E27FC236}">
                <a16:creationId xmlns:a16="http://schemas.microsoft.com/office/drawing/2014/main" id="{3F0BE7ED-7814-4273-B18A-F26CC03803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4" y="6408742"/>
            <a:ext cx="8115300" cy="449258"/>
          </a:xfrm>
          <a:prstGeom prst="rect">
            <a:avLst/>
          </a:prstGeom>
          <a:gradFill>
            <a:gsLst>
              <a:gs pos="28000">
                <a:schemeClr val="accent1">
                  <a:lumMod val="75000"/>
                  <a:alpha val="59000"/>
                </a:schemeClr>
              </a:gs>
              <a:gs pos="100000">
                <a:srgbClr val="000000">
                  <a:alpha val="70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1037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51" name="Rectangle 6150">
            <a:extLst>
              <a:ext uri="{FF2B5EF4-FFF2-40B4-BE49-F238E27FC236}">
                <a16:creationId xmlns:a16="http://schemas.microsoft.com/office/drawing/2014/main" id="{0E91F5CA-B392-444C-88E3-BF5BAAEBDE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53" name="Rectangle 6152">
            <a:extLst>
              <a:ext uri="{FF2B5EF4-FFF2-40B4-BE49-F238E27FC236}">
                <a16:creationId xmlns:a16="http://schemas.microsoft.com/office/drawing/2014/main" id="{0459807F-B6FA-44D3-9A53-C55B6B5688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80681"/>
            <a:ext cx="12192000" cy="2777318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C4BA275-B984-9B02-80F4-D57D922527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6460" y="5902670"/>
            <a:ext cx="9681882" cy="739880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4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Schoolbook" panose="02040604050505020304" pitchFamily="18" charset="0"/>
              </a:rPr>
              <a:t>PUTOVÁNÍ POUŠTÍ </a:t>
            </a:r>
            <a:r>
              <a:rPr lang="cs-CZ" sz="4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Schoolbook" panose="02040604050505020304" pitchFamily="18" charset="0"/>
              </a:rPr>
              <a:t>NA</a:t>
            </a:r>
            <a:r>
              <a:rPr lang="en-US" sz="4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Schoolbook" panose="02040604050505020304" pitchFamily="18" charset="0"/>
              </a:rPr>
              <a:t> HOR</a:t>
            </a:r>
            <a:r>
              <a:rPr lang="cs-CZ" sz="4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Schoolbook" panose="02040604050505020304" pitchFamily="18" charset="0"/>
              </a:rPr>
              <a:t>U</a:t>
            </a:r>
            <a:r>
              <a:rPr lang="en-US" sz="4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Schoolbook" panose="02040604050505020304" pitchFamily="18" charset="0"/>
              </a:rPr>
              <a:t> SINAJ</a:t>
            </a:r>
            <a:br>
              <a:rPr lang="cs-CZ" sz="4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Schoolbook" panose="02040604050505020304" pitchFamily="18" charset="0"/>
              </a:rPr>
            </a:br>
            <a:r>
              <a:rPr lang="cs-CZ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Schoolbook" panose="02040604050505020304" pitchFamily="18" charset="0"/>
              </a:rPr>
              <a:t>(19-40)</a:t>
            </a:r>
            <a:endParaRPr lang="en-US" sz="4800" b="1" dirty="0">
              <a:solidFill>
                <a:schemeClr val="tx1">
                  <a:lumMod val="85000"/>
                  <a:lumOff val="15000"/>
                </a:schemeClr>
              </a:solidFill>
              <a:latin typeface="Century Schoolbook" panose="02040604050505020304" pitchFamily="18" charset="0"/>
            </a:endParaRPr>
          </a:p>
        </p:txBody>
      </p:sp>
      <p:pic>
        <p:nvPicPr>
          <p:cNvPr id="6146" name="Picture 2" descr="1723">
            <a:extLst>
              <a:ext uri="{FF2B5EF4-FFF2-40B4-BE49-F238E27FC236}">
                <a16:creationId xmlns:a16="http://schemas.microsoft.com/office/drawing/2014/main" id="{6F9F93EE-6824-D434-E9F0-1A9377B360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-231576"/>
            <a:ext cx="12191979" cy="5886523"/>
          </a:xfrm>
          <a:custGeom>
            <a:avLst/>
            <a:gdLst/>
            <a:ahLst/>
            <a:cxnLst/>
            <a:rect l="l" t="t" r="r" b="b"/>
            <a:pathLst>
              <a:path w="12191999" h="5886533">
                <a:moveTo>
                  <a:pt x="4721173" y="4907914"/>
                </a:moveTo>
                <a:lnTo>
                  <a:pt x="4722109" y="4908125"/>
                </a:lnTo>
                <a:cubicBezTo>
                  <a:pt x="4721143" y="4908767"/>
                  <a:pt x="4718263" y="4909373"/>
                  <a:pt x="4717199" y="4909396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5751311"/>
                </a:lnTo>
                <a:lnTo>
                  <a:pt x="12140860" y="5770509"/>
                </a:lnTo>
                <a:cubicBezTo>
                  <a:pt x="12126656" y="5772723"/>
                  <a:pt x="12093589" y="5827925"/>
                  <a:pt x="12080161" y="5826358"/>
                </a:cubicBezTo>
                <a:cubicBezTo>
                  <a:pt x="11978188" y="5850511"/>
                  <a:pt x="11967361" y="5873564"/>
                  <a:pt x="11917885" y="5861578"/>
                </a:cubicBezTo>
                <a:cubicBezTo>
                  <a:pt x="11872779" y="5859863"/>
                  <a:pt x="11928861" y="5896778"/>
                  <a:pt x="11894610" y="5883738"/>
                </a:cubicBezTo>
                <a:cubicBezTo>
                  <a:pt x="11860359" y="5870698"/>
                  <a:pt x="11736091" y="5807232"/>
                  <a:pt x="11712379" y="5783337"/>
                </a:cubicBezTo>
                <a:cubicBezTo>
                  <a:pt x="11688667" y="5759442"/>
                  <a:pt x="11627912" y="5782933"/>
                  <a:pt x="11585366" y="5740371"/>
                </a:cubicBezTo>
                <a:lnTo>
                  <a:pt x="11516470" y="5663679"/>
                </a:lnTo>
                <a:cubicBezTo>
                  <a:pt x="11468274" y="5661847"/>
                  <a:pt x="11507335" y="5626593"/>
                  <a:pt x="11462692" y="5610127"/>
                </a:cubicBezTo>
                <a:cubicBezTo>
                  <a:pt x="11417567" y="5608500"/>
                  <a:pt x="11408021" y="5556613"/>
                  <a:pt x="11369712" y="5548654"/>
                </a:cubicBezTo>
                <a:cubicBezTo>
                  <a:pt x="11354317" y="5554704"/>
                  <a:pt x="11288328" y="5499810"/>
                  <a:pt x="11273969" y="5488986"/>
                </a:cubicBezTo>
                <a:cubicBezTo>
                  <a:pt x="11231913" y="5490378"/>
                  <a:pt x="11221973" y="5480544"/>
                  <a:pt x="11195084" y="5467967"/>
                </a:cubicBezTo>
                <a:cubicBezTo>
                  <a:pt x="11164086" y="5497749"/>
                  <a:pt x="11171649" y="5471790"/>
                  <a:pt x="11143408" y="5468614"/>
                </a:cubicBezTo>
                <a:cubicBezTo>
                  <a:pt x="11125906" y="5464975"/>
                  <a:pt x="11102603" y="5460835"/>
                  <a:pt x="11085935" y="5459365"/>
                </a:cubicBezTo>
                <a:cubicBezTo>
                  <a:pt x="11057493" y="5459661"/>
                  <a:pt x="11029906" y="5441496"/>
                  <a:pt x="11030953" y="5456484"/>
                </a:cubicBezTo>
                <a:cubicBezTo>
                  <a:pt x="11007784" y="5459001"/>
                  <a:pt x="10982005" y="5463178"/>
                  <a:pt x="10951060" y="5461240"/>
                </a:cubicBezTo>
                <a:cubicBezTo>
                  <a:pt x="10885365" y="5424406"/>
                  <a:pt x="10915288" y="5460968"/>
                  <a:pt x="10857721" y="5448157"/>
                </a:cubicBezTo>
                <a:cubicBezTo>
                  <a:pt x="10806646" y="5435790"/>
                  <a:pt x="10707075" y="5402712"/>
                  <a:pt x="10644616" y="5387039"/>
                </a:cubicBezTo>
                <a:cubicBezTo>
                  <a:pt x="10616446" y="5382224"/>
                  <a:pt x="10558603" y="5371613"/>
                  <a:pt x="10519277" y="5366793"/>
                </a:cubicBezTo>
                <a:cubicBezTo>
                  <a:pt x="10495461" y="5368312"/>
                  <a:pt x="10473830" y="5354868"/>
                  <a:pt x="10445981" y="5364735"/>
                </a:cubicBezTo>
                <a:cubicBezTo>
                  <a:pt x="10436536" y="5368773"/>
                  <a:pt x="10409281" y="5367966"/>
                  <a:pt x="10383865" y="5360888"/>
                </a:cubicBezTo>
                <a:cubicBezTo>
                  <a:pt x="10374827" y="5369095"/>
                  <a:pt x="10347864" y="5360432"/>
                  <a:pt x="10336852" y="5360277"/>
                </a:cubicBezTo>
                <a:cubicBezTo>
                  <a:pt x="10323586" y="5366987"/>
                  <a:pt x="10274741" y="5357921"/>
                  <a:pt x="10261098" y="5350526"/>
                </a:cubicBezTo>
                <a:lnTo>
                  <a:pt x="10126497" y="5339011"/>
                </a:lnTo>
                <a:lnTo>
                  <a:pt x="10082166" y="5336916"/>
                </a:lnTo>
                <a:cubicBezTo>
                  <a:pt x="10074567" y="5338985"/>
                  <a:pt x="10046860" y="5337657"/>
                  <a:pt x="10039237" y="5338580"/>
                </a:cubicBezTo>
                <a:cubicBezTo>
                  <a:pt x="9998458" y="5328479"/>
                  <a:pt x="9984394" y="5327989"/>
                  <a:pt x="9960016" y="5323065"/>
                </a:cubicBezTo>
                <a:cubicBezTo>
                  <a:pt x="9918980" y="5322923"/>
                  <a:pt x="9888741" y="5326122"/>
                  <a:pt x="9847789" y="5316297"/>
                </a:cubicBezTo>
                <a:lnTo>
                  <a:pt x="9728306" y="5296090"/>
                </a:lnTo>
                <a:cubicBezTo>
                  <a:pt x="9675056" y="5305676"/>
                  <a:pt x="9602035" y="5297282"/>
                  <a:pt x="9584504" y="5284670"/>
                </a:cubicBezTo>
                <a:cubicBezTo>
                  <a:pt x="9518952" y="5270394"/>
                  <a:pt x="9415429" y="5244268"/>
                  <a:pt x="9343049" y="5238968"/>
                </a:cubicBezTo>
                <a:lnTo>
                  <a:pt x="9231367" y="5187063"/>
                </a:lnTo>
                <a:lnTo>
                  <a:pt x="9194807" y="5176984"/>
                </a:lnTo>
                <a:lnTo>
                  <a:pt x="9189243" y="5167745"/>
                </a:lnTo>
                <a:lnTo>
                  <a:pt x="9151229" y="5156543"/>
                </a:lnTo>
                <a:lnTo>
                  <a:pt x="9150207" y="5157608"/>
                </a:lnTo>
                <a:cubicBezTo>
                  <a:pt x="9147045" y="5159739"/>
                  <a:pt x="9143081" y="5160831"/>
                  <a:pt x="9137315" y="5159777"/>
                </a:cubicBezTo>
                <a:cubicBezTo>
                  <a:pt x="9138862" y="5179261"/>
                  <a:pt x="9130952" y="5165972"/>
                  <a:pt x="9113809" y="5161143"/>
                </a:cubicBezTo>
                <a:cubicBezTo>
                  <a:pt x="9112388" y="5190326"/>
                  <a:pt x="9068114" y="5155892"/>
                  <a:pt x="9053450" y="5169457"/>
                </a:cubicBezTo>
                <a:lnTo>
                  <a:pt x="9005483" y="5166172"/>
                </a:lnTo>
                <a:lnTo>
                  <a:pt x="9005198" y="5166412"/>
                </a:lnTo>
                <a:cubicBezTo>
                  <a:pt x="9003143" y="5166632"/>
                  <a:pt x="9000324" y="5166304"/>
                  <a:pt x="8996229" y="5165201"/>
                </a:cubicBezTo>
                <a:lnTo>
                  <a:pt x="8990391" y="5163140"/>
                </a:lnTo>
                <a:lnTo>
                  <a:pt x="8974334" y="5159914"/>
                </a:lnTo>
                <a:lnTo>
                  <a:pt x="8968008" y="5160614"/>
                </a:lnTo>
                <a:lnTo>
                  <a:pt x="8963045" y="5162839"/>
                </a:lnTo>
                <a:cubicBezTo>
                  <a:pt x="8954690" y="5154888"/>
                  <a:pt x="8955517" y="5145940"/>
                  <a:pt x="8928985" y="5166027"/>
                </a:cubicBezTo>
                <a:cubicBezTo>
                  <a:pt x="8898031" y="5165007"/>
                  <a:pt x="8789300" y="5150352"/>
                  <a:pt x="8752441" y="5146795"/>
                </a:cubicBezTo>
                <a:cubicBezTo>
                  <a:pt x="8719819" y="5136075"/>
                  <a:pt x="8748194" y="5149736"/>
                  <a:pt x="8707844" y="5144694"/>
                </a:cubicBezTo>
                <a:cubicBezTo>
                  <a:pt x="8671606" y="5125159"/>
                  <a:pt x="8639142" y="5141599"/>
                  <a:pt x="8596068" y="5136122"/>
                </a:cubicBezTo>
                <a:lnTo>
                  <a:pt x="8525227" y="5150964"/>
                </a:lnTo>
                <a:lnTo>
                  <a:pt x="8510980" y="5145049"/>
                </a:lnTo>
                <a:lnTo>
                  <a:pt x="8506164" y="5142048"/>
                </a:lnTo>
                <a:cubicBezTo>
                  <a:pt x="8502646" y="5140271"/>
                  <a:pt x="8500045" y="5139460"/>
                  <a:pt x="8497965" y="5139310"/>
                </a:cubicBezTo>
                <a:lnTo>
                  <a:pt x="8497591" y="5139489"/>
                </a:lnTo>
                <a:lnTo>
                  <a:pt x="8490246" y="5136439"/>
                </a:lnTo>
                <a:lnTo>
                  <a:pt x="8367179" y="5122397"/>
                </a:lnTo>
                <a:cubicBezTo>
                  <a:pt x="8362021" y="5120372"/>
                  <a:pt x="8357730" y="5120720"/>
                  <a:pt x="8353796" y="5122203"/>
                </a:cubicBezTo>
                <a:lnTo>
                  <a:pt x="8352369" y="5123043"/>
                </a:lnTo>
                <a:lnTo>
                  <a:pt x="8320101" y="5105625"/>
                </a:lnTo>
                <a:lnTo>
                  <a:pt x="8314429" y="5105299"/>
                </a:lnTo>
                <a:lnTo>
                  <a:pt x="8295170" y="5091404"/>
                </a:lnTo>
                <a:lnTo>
                  <a:pt x="8284273" y="5085581"/>
                </a:lnTo>
                <a:lnTo>
                  <a:pt x="8283146" y="5081138"/>
                </a:lnTo>
                <a:cubicBezTo>
                  <a:pt x="8280842" y="5077893"/>
                  <a:pt x="8276148" y="5075245"/>
                  <a:pt x="8266072" y="5073963"/>
                </a:cubicBezTo>
                <a:lnTo>
                  <a:pt x="8263373" y="5074193"/>
                </a:lnTo>
                <a:lnTo>
                  <a:pt x="8252030" y="5064350"/>
                </a:lnTo>
                <a:cubicBezTo>
                  <a:pt x="8248856" y="5060500"/>
                  <a:pt x="8246644" y="5056218"/>
                  <a:pt x="8245831" y="5051358"/>
                </a:cubicBezTo>
                <a:cubicBezTo>
                  <a:pt x="8181824" y="5054265"/>
                  <a:pt x="8147127" y="5020143"/>
                  <a:pt x="8090268" y="5005197"/>
                </a:cubicBezTo>
                <a:cubicBezTo>
                  <a:pt x="8025464" y="4982055"/>
                  <a:pt x="7967067" y="4960819"/>
                  <a:pt x="7905404" y="4963224"/>
                </a:cubicBezTo>
                <a:cubicBezTo>
                  <a:pt x="7835116" y="4948312"/>
                  <a:pt x="7780962" y="4946081"/>
                  <a:pt x="7718741" y="4937509"/>
                </a:cubicBezTo>
                <a:lnTo>
                  <a:pt x="7614343" y="4940980"/>
                </a:lnTo>
                <a:lnTo>
                  <a:pt x="7527539" y="4935152"/>
                </a:lnTo>
                <a:lnTo>
                  <a:pt x="7519567" y="4932599"/>
                </a:lnTo>
                <a:cubicBezTo>
                  <a:pt x="7513989" y="4931260"/>
                  <a:pt x="7510169" y="4930910"/>
                  <a:pt x="7507408" y="4931264"/>
                </a:cubicBezTo>
                <a:lnTo>
                  <a:pt x="7507036" y="4931591"/>
                </a:lnTo>
                <a:lnTo>
                  <a:pt x="7495791" y="4929639"/>
                </a:lnTo>
                <a:cubicBezTo>
                  <a:pt x="7476982" y="4925521"/>
                  <a:pt x="7422524" y="4942937"/>
                  <a:pt x="7405387" y="4937744"/>
                </a:cubicBezTo>
                <a:cubicBezTo>
                  <a:pt x="7374785" y="4940694"/>
                  <a:pt x="7333986" y="4941799"/>
                  <a:pt x="7312176" y="4947339"/>
                </a:cubicBezTo>
                <a:lnTo>
                  <a:pt x="7310849" y="4948781"/>
                </a:lnTo>
                <a:lnTo>
                  <a:pt x="7218556" y="4923532"/>
                </a:lnTo>
                <a:lnTo>
                  <a:pt x="7201098" y="4918982"/>
                </a:lnTo>
                <a:lnTo>
                  <a:pt x="7197000" y="4913624"/>
                </a:lnTo>
                <a:cubicBezTo>
                  <a:pt x="7192108" y="4910101"/>
                  <a:pt x="7184502" y="4907962"/>
                  <a:pt x="7170804" y="4908976"/>
                </a:cubicBezTo>
                <a:lnTo>
                  <a:pt x="7096984" y="4896748"/>
                </a:lnTo>
                <a:cubicBezTo>
                  <a:pt x="7061144" y="4895770"/>
                  <a:pt x="7050185" y="4894793"/>
                  <a:pt x="7018492" y="4897122"/>
                </a:cubicBezTo>
                <a:cubicBezTo>
                  <a:pt x="6937524" y="4886184"/>
                  <a:pt x="6943641" y="4862018"/>
                  <a:pt x="6904142" y="4867616"/>
                </a:cubicBezTo>
                <a:cubicBezTo>
                  <a:pt x="6871918" y="4872824"/>
                  <a:pt x="6787985" y="4853750"/>
                  <a:pt x="6708218" y="4839661"/>
                </a:cubicBezTo>
                <a:cubicBezTo>
                  <a:pt x="6649102" y="4830206"/>
                  <a:pt x="6628102" y="4816105"/>
                  <a:pt x="6549451" y="4810885"/>
                </a:cubicBezTo>
                <a:cubicBezTo>
                  <a:pt x="6472150" y="4766795"/>
                  <a:pt x="6409692" y="4790518"/>
                  <a:pt x="6317556" y="4764085"/>
                </a:cubicBezTo>
                <a:cubicBezTo>
                  <a:pt x="6297547" y="4748563"/>
                  <a:pt x="6209288" y="4765756"/>
                  <a:pt x="6168670" y="4761998"/>
                </a:cubicBezTo>
                <a:cubicBezTo>
                  <a:pt x="6128052" y="4758240"/>
                  <a:pt x="6090536" y="4744692"/>
                  <a:pt x="6073844" y="4741536"/>
                </a:cubicBezTo>
                <a:lnTo>
                  <a:pt x="6068526" y="4743073"/>
                </a:lnTo>
                <a:lnTo>
                  <a:pt x="6048634" y="4742390"/>
                </a:lnTo>
                <a:lnTo>
                  <a:pt x="6041279" y="4750739"/>
                </a:lnTo>
                <a:lnTo>
                  <a:pt x="6010088" y="4755832"/>
                </a:lnTo>
                <a:cubicBezTo>
                  <a:pt x="5998677" y="4756419"/>
                  <a:pt x="5970124" y="4755506"/>
                  <a:pt x="5957373" y="4752188"/>
                </a:cubicBezTo>
                <a:lnTo>
                  <a:pt x="5758915" y="4736496"/>
                </a:lnTo>
                <a:lnTo>
                  <a:pt x="5626957" y="4735473"/>
                </a:lnTo>
                <a:lnTo>
                  <a:pt x="5470902" y="4749493"/>
                </a:lnTo>
                <a:cubicBezTo>
                  <a:pt x="5478131" y="4762521"/>
                  <a:pt x="5439006" y="4748455"/>
                  <a:pt x="5432757" y="4760746"/>
                </a:cubicBezTo>
                <a:cubicBezTo>
                  <a:pt x="5429365" y="4770778"/>
                  <a:pt x="5391824" y="4775462"/>
                  <a:pt x="5381664" y="4778448"/>
                </a:cubicBezTo>
                <a:lnTo>
                  <a:pt x="5261760" y="4798865"/>
                </a:lnTo>
                <a:cubicBezTo>
                  <a:pt x="5251595" y="4799049"/>
                  <a:pt x="5230547" y="4807359"/>
                  <a:pt x="5222959" y="4809989"/>
                </a:cubicBezTo>
                <a:lnTo>
                  <a:pt x="5174657" y="4812979"/>
                </a:lnTo>
                <a:lnTo>
                  <a:pt x="5156551" y="4820202"/>
                </a:lnTo>
                <a:lnTo>
                  <a:pt x="5142595" y="4823602"/>
                </a:lnTo>
                <a:lnTo>
                  <a:pt x="5139593" y="4825703"/>
                </a:lnTo>
                <a:cubicBezTo>
                  <a:pt x="5133873" y="4829743"/>
                  <a:pt x="5128076" y="4833554"/>
                  <a:pt x="5121656" y="4836556"/>
                </a:cubicBezTo>
                <a:cubicBezTo>
                  <a:pt x="5108317" y="4807937"/>
                  <a:pt x="5064853" y="4857373"/>
                  <a:pt x="5065787" y="4829985"/>
                </a:cubicBezTo>
                <a:cubicBezTo>
                  <a:pt x="5028193" y="4841501"/>
                  <a:pt x="5038944" y="4812412"/>
                  <a:pt x="5011510" y="4846366"/>
                </a:cubicBezTo>
                <a:cubicBezTo>
                  <a:pt x="4937023" y="4845983"/>
                  <a:pt x="4916353" y="4832976"/>
                  <a:pt x="4840437" y="4870383"/>
                </a:cubicBezTo>
                <a:cubicBezTo>
                  <a:pt x="4806739" y="4887025"/>
                  <a:pt x="4784106" y="4898171"/>
                  <a:pt x="4762444" y="4898151"/>
                </a:cubicBezTo>
                <a:cubicBezTo>
                  <a:pt x="4741323" y="4902652"/>
                  <a:pt x="4729481" y="4905474"/>
                  <a:pt x="4723182" y="4907166"/>
                </a:cubicBezTo>
                <a:lnTo>
                  <a:pt x="4721173" y="4907914"/>
                </a:lnTo>
                <a:lnTo>
                  <a:pt x="4715524" y="4906639"/>
                </a:lnTo>
                <a:cubicBezTo>
                  <a:pt x="4680148" y="4913595"/>
                  <a:pt x="4524744" y="4914403"/>
                  <a:pt x="4515810" y="4916541"/>
                </a:cubicBezTo>
                <a:cubicBezTo>
                  <a:pt x="4457819" y="4929653"/>
                  <a:pt x="4462659" y="4930394"/>
                  <a:pt x="4428539" y="4927192"/>
                </a:cubicBezTo>
                <a:cubicBezTo>
                  <a:pt x="4423303" y="4923821"/>
                  <a:pt x="4368974" y="4930115"/>
                  <a:pt x="4362872" y="4928538"/>
                </a:cubicBezTo>
                <a:lnTo>
                  <a:pt x="4316962" y="4921923"/>
                </a:lnTo>
                <a:lnTo>
                  <a:pt x="4315106" y="4923264"/>
                </a:lnTo>
                <a:cubicBezTo>
                  <a:pt x="4306123" y="4926635"/>
                  <a:pt x="4299993" y="4926634"/>
                  <a:pt x="4295140" y="4925143"/>
                </a:cubicBezTo>
                <a:lnTo>
                  <a:pt x="4290059" y="4922226"/>
                </a:lnTo>
                <a:lnTo>
                  <a:pt x="4276138" y="4922472"/>
                </a:lnTo>
                <a:lnTo>
                  <a:pt x="4248113" y="4920148"/>
                </a:lnTo>
                <a:lnTo>
                  <a:pt x="4202046" y="4922943"/>
                </a:lnTo>
                <a:cubicBezTo>
                  <a:pt x="4201945" y="4923363"/>
                  <a:pt x="4201842" y="4923782"/>
                  <a:pt x="4201741" y="4924202"/>
                </a:cubicBezTo>
                <a:cubicBezTo>
                  <a:pt x="4200116" y="4927039"/>
                  <a:pt x="4197140" y="4929158"/>
                  <a:pt x="4191245" y="4929836"/>
                </a:cubicBezTo>
                <a:cubicBezTo>
                  <a:pt x="4204212" y="4947125"/>
                  <a:pt x="4161274" y="4945230"/>
                  <a:pt x="4142742" y="4945701"/>
                </a:cubicBezTo>
                <a:cubicBezTo>
                  <a:pt x="4124717" y="4952767"/>
                  <a:pt x="4099099" y="4966347"/>
                  <a:pt x="4083094" y="4972234"/>
                </a:cubicBezTo>
                <a:lnTo>
                  <a:pt x="4074543" y="4973069"/>
                </a:lnTo>
                <a:cubicBezTo>
                  <a:pt x="4074504" y="4973170"/>
                  <a:pt x="4074463" y="4973269"/>
                  <a:pt x="4074424" y="4973368"/>
                </a:cubicBezTo>
                <a:cubicBezTo>
                  <a:pt x="4072678" y="4974152"/>
                  <a:pt x="4069906" y="4974653"/>
                  <a:pt x="4065507" y="4974812"/>
                </a:cubicBezTo>
                <a:lnTo>
                  <a:pt x="4058951" y="4974594"/>
                </a:lnTo>
                <a:lnTo>
                  <a:pt x="4042361" y="4976215"/>
                </a:lnTo>
                <a:lnTo>
                  <a:pt x="4036993" y="4978649"/>
                </a:lnTo>
                <a:lnTo>
                  <a:pt x="4035360" y="4982316"/>
                </a:lnTo>
                <a:lnTo>
                  <a:pt x="4033775" y="4982081"/>
                </a:lnTo>
                <a:cubicBezTo>
                  <a:pt x="4021424" y="4977217"/>
                  <a:pt x="4016874" y="4968841"/>
                  <a:pt x="4004535" y="4994649"/>
                </a:cubicBezTo>
                <a:cubicBezTo>
                  <a:pt x="3976667" y="4987584"/>
                  <a:pt x="3972977" y="5002913"/>
                  <a:pt x="3936843" y="5012106"/>
                </a:cubicBezTo>
                <a:cubicBezTo>
                  <a:pt x="3920506" y="5004382"/>
                  <a:pt x="3908535" y="5009071"/>
                  <a:pt x="3897272" y="5017761"/>
                </a:cubicBezTo>
                <a:cubicBezTo>
                  <a:pt x="3861092" y="5017265"/>
                  <a:pt x="3829628" y="5031135"/>
                  <a:pt x="3789757" y="5037999"/>
                </a:cubicBezTo>
                <a:cubicBezTo>
                  <a:pt x="3741007" y="5052705"/>
                  <a:pt x="3725129" y="5054682"/>
                  <a:pt x="3682510" y="5061922"/>
                </a:cubicBezTo>
                <a:lnTo>
                  <a:pt x="3610032" y="5094193"/>
                </a:lnTo>
                <a:lnTo>
                  <a:pt x="3603852" y="5092831"/>
                </a:lnTo>
                <a:cubicBezTo>
                  <a:pt x="3599580" y="5092212"/>
                  <a:pt x="3596726" y="5092212"/>
                  <a:pt x="3594733" y="5092667"/>
                </a:cubicBezTo>
                <a:lnTo>
                  <a:pt x="3594498" y="5092936"/>
                </a:lnTo>
                <a:lnTo>
                  <a:pt x="3585975" y="5092246"/>
                </a:lnTo>
                <a:cubicBezTo>
                  <a:pt x="3571623" y="5090455"/>
                  <a:pt x="3549389" y="5104654"/>
                  <a:pt x="3536132" y="5101945"/>
                </a:cubicBezTo>
                <a:cubicBezTo>
                  <a:pt x="3513940" y="5106241"/>
                  <a:pt x="3488622" y="5099976"/>
                  <a:pt x="3473220" y="5105606"/>
                </a:cubicBezTo>
                <a:lnTo>
                  <a:pt x="3400725" y="5117654"/>
                </a:lnTo>
                <a:lnTo>
                  <a:pt x="3375935" y="5106247"/>
                </a:lnTo>
                <a:lnTo>
                  <a:pt x="3348219" y="5109860"/>
                </a:lnTo>
                <a:cubicBezTo>
                  <a:pt x="3337206" y="5110533"/>
                  <a:pt x="3327054" y="5111295"/>
                  <a:pt x="3319639" y="5114795"/>
                </a:cubicBezTo>
                <a:lnTo>
                  <a:pt x="3248529" y="5133347"/>
                </a:lnTo>
                <a:lnTo>
                  <a:pt x="3210308" y="5119794"/>
                </a:lnTo>
                <a:cubicBezTo>
                  <a:pt x="3206088" y="5117870"/>
                  <a:pt x="3200152" y="5117326"/>
                  <a:pt x="3190375" y="5119915"/>
                </a:cubicBezTo>
                <a:lnTo>
                  <a:pt x="3188145" y="5121096"/>
                </a:lnTo>
                <a:cubicBezTo>
                  <a:pt x="3182625" y="5119116"/>
                  <a:pt x="3141856" y="5121682"/>
                  <a:pt x="3108596" y="5122416"/>
                </a:cubicBezTo>
                <a:cubicBezTo>
                  <a:pt x="3055968" y="5124842"/>
                  <a:pt x="3048940" y="5117475"/>
                  <a:pt x="2988584" y="5125502"/>
                </a:cubicBezTo>
                <a:cubicBezTo>
                  <a:pt x="2928853" y="5129690"/>
                  <a:pt x="2917951" y="5124649"/>
                  <a:pt x="2876540" y="5133019"/>
                </a:cubicBezTo>
                <a:lnTo>
                  <a:pt x="2626864" y="5133771"/>
                </a:lnTo>
                <a:cubicBezTo>
                  <a:pt x="2562348" y="5111858"/>
                  <a:pt x="2563422" y="5142456"/>
                  <a:pt x="2491422" y="5135486"/>
                </a:cubicBezTo>
                <a:cubicBezTo>
                  <a:pt x="2433091" y="5200962"/>
                  <a:pt x="2455709" y="5160483"/>
                  <a:pt x="2415617" y="5168715"/>
                </a:cubicBezTo>
                <a:lnTo>
                  <a:pt x="2290098" y="5166151"/>
                </a:lnTo>
                <a:cubicBezTo>
                  <a:pt x="2257057" y="5152522"/>
                  <a:pt x="2202458" y="5187690"/>
                  <a:pt x="2161714" y="5169302"/>
                </a:cubicBezTo>
                <a:cubicBezTo>
                  <a:pt x="2122714" y="5172302"/>
                  <a:pt x="2080450" y="5180350"/>
                  <a:pt x="2056089" y="5184144"/>
                </a:cubicBezTo>
                <a:cubicBezTo>
                  <a:pt x="2019828" y="5191108"/>
                  <a:pt x="1978839" y="5203797"/>
                  <a:pt x="1944153" y="5211084"/>
                </a:cubicBezTo>
                <a:cubicBezTo>
                  <a:pt x="1925867" y="5199079"/>
                  <a:pt x="1896027" y="5224183"/>
                  <a:pt x="1847968" y="5227868"/>
                </a:cubicBezTo>
                <a:cubicBezTo>
                  <a:pt x="1827977" y="5213971"/>
                  <a:pt x="1815570" y="5230544"/>
                  <a:pt x="1777083" y="5212267"/>
                </a:cubicBezTo>
                <a:cubicBezTo>
                  <a:pt x="1775439" y="5214216"/>
                  <a:pt x="1773397" y="5216035"/>
                  <a:pt x="1771025" y="5217668"/>
                </a:cubicBezTo>
                <a:cubicBezTo>
                  <a:pt x="1757251" y="5227146"/>
                  <a:pt x="1735528" y="5228402"/>
                  <a:pt x="1722509" y="5220470"/>
                </a:cubicBezTo>
                <a:cubicBezTo>
                  <a:pt x="1691779" y="5208440"/>
                  <a:pt x="1662321" y="5203305"/>
                  <a:pt x="1633941" y="5200774"/>
                </a:cubicBezTo>
                <a:lnTo>
                  <a:pt x="1586145" y="5210184"/>
                </a:lnTo>
                <a:cubicBezTo>
                  <a:pt x="1567948" y="5215416"/>
                  <a:pt x="1545900" y="5226363"/>
                  <a:pt x="1524748" y="5232173"/>
                </a:cubicBezTo>
                <a:cubicBezTo>
                  <a:pt x="1502586" y="5235395"/>
                  <a:pt x="1478013" y="5230993"/>
                  <a:pt x="1459242" y="5245044"/>
                </a:cubicBezTo>
                <a:cubicBezTo>
                  <a:pt x="1421474" y="5260197"/>
                  <a:pt x="1374524" y="5244220"/>
                  <a:pt x="1349457" y="5280705"/>
                </a:cubicBezTo>
                <a:cubicBezTo>
                  <a:pt x="1273276" y="5302389"/>
                  <a:pt x="1121512" y="5336260"/>
                  <a:pt x="1009212" y="5361227"/>
                </a:cubicBezTo>
                <a:cubicBezTo>
                  <a:pt x="939016" y="5373529"/>
                  <a:pt x="866895" y="5370149"/>
                  <a:pt x="808572" y="5377024"/>
                </a:cubicBezTo>
                <a:cubicBezTo>
                  <a:pt x="802823" y="5374184"/>
                  <a:pt x="726016" y="5397963"/>
                  <a:pt x="719549" y="5396991"/>
                </a:cubicBezTo>
                <a:lnTo>
                  <a:pt x="698795" y="5397657"/>
                </a:lnTo>
                <a:cubicBezTo>
                  <a:pt x="689833" y="5401894"/>
                  <a:pt x="683492" y="5402495"/>
                  <a:pt x="678327" y="5401487"/>
                </a:cubicBezTo>
                <a:lnTo>
                  <a:pt x="672784" y="5399085"/>
                </a:lnTo>
                <a:lnTo>
                  <a:pt x="658406" y="5400696"/>
                </a:lnTo>
                <a:lnTo>
                  <a:pt x="629185" y="5401132"/>
                </a:lnTo>
                <a:lnTo>
                  <a:pt x="624558" y="5403782"/>
                </a:lnTo>
                <a:lnTo>
                  <a:pt x="581798" y="5408438"/>
                </a:lnTo>
                <a:cubicBezTo>
                  <a:pt x="581736" y="5408865"/>
                  <a:pt x="581671" y="5409294"/>
                  <a:pt x="581608" y="5409722"/>
                </a:cubicBezTo>
                <a:cubicBezTo>
                  <a:pt x="580204" y="5412704"/>
                  <a:pt x="577331" y="5415106"/>
                  <a:pt x="571299" y="5416358"/>
                </a:cubicBezTo>
                <a:cubicBezTo>
                  <a:pt x="551623" y="5426267"/>
                  <a:pt x="484499" y="5459654"/>
                  <a:pt x="463549" y="5469173"/>
                </a:cubicBezTo>
                <a:cubicBezTo>
                  <a:pt x="453136" y="5470720"/>
                  <a:pt x="449731" y="5472678"/>
                  <a:pt x="445606" y="5473465"/>
                </a:cubicBezTo>
                <a:lnTo>
                  <a:pt x="438799" y="5473893"/>
                </a:lnTo>
                <a:cubicBezTo>
                  <a:pt x="417222" y="5482183"/>
                  <a:pt x="343312" y="5513407"/>
                  <a:pt x="316138" y="5523213"/>
                </a:cubicBezTo>
                <a:cubicBezTo>
                  <a:pt x="298481" y="5517132"/>
                  <a:pt x="286556" y="5522972"/>
                  <a:pt x="275748" y="5532726"/>
                </a:cubicBezTo>
                <a:cubicBezTo>
                  <a:pt x="238274" y="5535784"/>
                  <a:pt x="207076" y="5552679"/>
                  <a:pt x="166496" y="5563424"/>
                </a:cubicBezTo>
                <a:lnTo>
                  <a:pt x="0" y="5629888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13911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6" name="Rectangle 1045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 descr="Моисей поднимается на гору - библейский комментарий - Логос инфо">
            <a:extLst>
              <a:ext uri="{FF2B5EF4-FFF2-40B4-BE49-F238E27FC236}">
                <a16:creationId xmlns:a16="http://schemas.microsoft.com/office/drawing/2014/main" id="{3ED24F58-7A00-B259-E35A-2A68986D41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522356" y="10"/>
            <a:ext cx="966964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8" name="Rectangle 1047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6ADB055-53D7-AB08-5766-E5F274BF42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680" y="260742"/>
            <a:ext cx="5106106" cy="1899912"/>
          </a:xfrm>
        </p:spPr>
        <p:txBody>
          <a:bodyPr>
            <a:normAutofit/>
          </a:bodyPr>
          <a:lstStyle/>
          <a:p>
            <a:r>
              <a:rPr lang="cs-CZ" sz="3200" b="1" dirty="0">
                <a:latin typeface="Century Schoolbook"/>
              </a:rPr>
              <a:t>Kapitoly </a:t>
            </a:r>
            <a:r>
              <a:rPr lang="ru-RU" sz="3200" b="1" dirty="0">
                <a:latin typeface="Century Schoolbook"/>
              </a:rPr>
              <a:t>19 -20 </a:t>
            </a:r>
            <a:br>
              <a:rPr lang="ru-RU" sz="3200" b="1" dirty="0">
                <a:latin typeface="Century Schoolbook"/>
              </a:rPr>
            </a:br>
            <a:r>
              <a:rPr lang="cs-CZ" sz="3200" b="1" dirty="0">
                <a:latin typeface="Century Schoolbook"/>
              </a:rPr>
              <a:t>Boží lid táboří u hory Sinaj </a:t>
            </a:r>
            <a:endParaRPr lang="cs-CZ" sz="3200" b="1">
              <a:latin typeface="Century Schoolbook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1526CBB-8CE8-3F1D-342F-125C8D26AA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0666" y="2027105"/>
            <a:ext cx="3822189" cy="3742762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cs-CZ" sz="3200" dirty="0">
                <a:solidFill>
                  <a:schemeClr val="tx1">
                    <a:alpha val="80000"/>
                  </a:schemeClr>
                </a:solidFill>
                <a:latin typeface="Century Schoolbook" panose="02040604050505020304" pitchFamily="18" charset="0"/>
              </a:rPr>
              <a:t>Po 3 měsíci po odchodu z Egypta lidé přišli na horu Sinaj.</a:t>
            </a:r>
          </a:p>
          <a:p>
            <a:r>
              <a:rPr lang="cs-CZ" sz="3200" dirty="0">
                <a:solidFill>
                  <a:schemeClr val="tx1">
                    <a:alpha val="80000"/>
                  </a:schemeClr>
                </a:solidFill>
                <a:latin typeface="Century Schoolbook" panose="02040604050505020304" pitchFamily="18" charset="0"/>
              </a:rPr>
              <a:t> Sestoupí Bohu na horu Sinaj.</a:t>
            </a:r>
          </a:p>
          <a:p>
            <a:r>
              <a:rPr lang="cs-CZ" sz="3200" dirty="0">
                <a:solidFill>
                  <a:schemeClr val="tx1">
                    <a:alpha val="80000"/>
                  </a:schemeClr>
                </a:solidFill>
                <a:latin typeface="Century Schoolbook" panose="02040604050505020304" pitchFamily="18" charset="0"/>
              </a:rPr>
              <a:t> </a:t>
            </a:r>
            <a:r>
              <a:rPr lang="cs" sz="3200" dirty="0">
                <a:solidFill>
                  <a:schemeClr val="tx1">
                    <a:alpha val="80000"/>
                  </a:schemeClr>
                </a:solidFill>
                <a:latin typeface="Century Schoolbook" panose="02040604050505020304" pitchFamily="18" charset="0"/>
              </a:rPr>
              <a:t>Po 3 dnech se Bůh zjevuje a dává pro izraelité zákon</a:t>
            </a:r>
            <a:endParaRPr lang="cs-CZ" sz="3200" dirty="0">
              <a:solidFill>
                <a:schemeClr val="tx1">
                  <a:alpha val="80000"/>
                </a:schemeClr>
              </a:solidFill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16207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4" descr="Obsah obrázku text&#10;&#10;Popis se vygeneroval automaticky.">
            <a:extLst>
              <a:ext uri="{FF2B5EF4-FFF2-40B4-BE49-F238E27FC236}">
                <a16:creationId xmlns:a16="http://schemas.microsoft.com/office/drawing/2014/main" id="{733E424B-AF98-4163-A6AC-ADDDE1EFFB5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-1" y="10"/>
            <a:ext cx="12192000" cy="6857990"/>
          </a:xfrm>
          <a:prstGeom prst="rect">
            <a:avLst/>
          </a:prstGeom>
        </p:spPr>
      </p:pic>
      <p:sp>
        <p:nvSpPr>
          <p:cNvPr id="9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D627A9-289E-349F-5673-1D01859603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448" y="1913950"/>
            <a:ext cx="4204137" cy="1342754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>
                <a:latin typeface="Century Schoolbook"/>
                <a:ea typeface="+mj-lt"/>
                <a:cs typeface="+mj-lt"/>
              </a:rPr>
              <a:t>Kapitoly </a:t>
            </a:r>
            <a:r>
              <a:rPr lang="ru-RU" sz="3600" b="1" dirty="0">
                <a:latin typeface="Century Schoolbook"/>
                <a:ea typeface="+mj-lt"/>
                <a:cs typeface="+mj-lt"/>
              </a:rPr>
              <a:t>20-24</a:t>
            </a:r>
            <a:endParaRPr lang="cs" sz="3600" b="1" dirty="0">
              <a:latin typeface="Century Schoolbook"/>
              <a:ea typeface="+mj-lt"/>
              <a:cs typeface="+mj-lt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Объект 2">
            <a:extLst>
              <a:ext uri="{FF2B5EF4-FFF2-40B4-BE49-F238E27FC236}">
                <a16:creationId xmlns:a16="http://schemas.microsoft.com/office/drawing/2014/main" id="{171165EF-FFCC-F436-359D-DD891ACE2B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516" y="3428011"/>
            <a:ext cx="4812226" cy="2849483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80000"/>
              </a:lnSpc>
            </a:pPr>
            <a:r>
              <a:rPr lang="cs-CZ" sz="2400" dirty="0">
                <a:solidFill>
                  <a:schemeClr val="tx1">
                    <a:alpha val="80000"/>
                  </a:schemeClr>
                </a:solidFill>
                <a:latin typeface="Century Schoolbook"/>
              </a:rPr>
              <a:t>Bůh dal svému lidu Desatero a mnoho jiných zákonů, podle kterých měli žít. </a:t>
            </a:r>
            <a:endParaRPr lang="ru-RU" sz="2400" dirty="0">
              <a:solidFill>
                <a:schemeClr val="tx1">
                  <a:alpha val="80000"/>
                </a:schemeClr>
              </a:solidFill>
              <a:latin typeface="Century Schoolbook"/>
            </a:endParaRPr>
          </a:p>
          <a:p>
            <a:pPr>
              <a:lnSpc>
                <a:spcPct val="80000"/>
              </a:lnSpc>
            </a:pPr>
            <a:r>
              <a:rPr lang="ru-RU" sz="2400" dirty="0">
                <a:solidFill>
                  <a:schemeClr val="tx1">
                    <a:alpha val="80000"/>
                  </a:schemeClr>
                </a:solidFill>
                <a:latin typeface="Century Schoolbook"/>
              </a:rPr>
              <a:t> </a:t>
            </a:r>
            <a:r>
              <a:rPr lang="cs" sz="2400" dirty="0">
                <a:solidFill>
                  <a:schemeClr val="tx1">
                    <a:alpha val="80000"/>
                  </a:schemeClr>
                </a:solidFill>
                <a:latin typeface="Century Schoolbook"/>
              </a:rPr>
              <a:t>Sbírka právních, morálních a rituálních předpisů práva.</a:t>
            </a:r>
            <a:endParaRPr lang="ru-RU" sz="2400" dirty="0">
              <a:solidFill>
                <a:schemeClr val="tx1">
                  <a:alpha val="80000"/>
                </a:schemeClr>
              </a:solidFill>
              <a:latin typeface="Century Schoolbook"/>
            </a:endParaRPr>
          </a:p>
          <a:p>
            <a:pPr>
              <a:lnSpc>
                <a:spcPct val="80000"/>
              </a:lnSpc>
            </a:pPr>
            <a:r>
              <a:rPr lang="cs" sz="2400" dirty="0">
                <a:solidFill>
                  <a:schemeClr val="tx1">
                    <a:alpha val="80000"/>
                  </a:schemeClr>
                </a:solidFill>
                <a:latin typeface="Century Schoolbook"/>
              </a:rPr>
              <a:t>Tvoří „Knihu smlouvy“</a:t>
            </a:r>
          </a:p>
          <a:p>
            <a:pPr>
              <a:lnSpc>
                <a:spcPct val="80000"/>
              </a:lnSpc>
            </a:pPr>
            <a:endParaRPr lang="cs-CZ" sz="3000" dirty="0">
              <a:solidFill>
                <a:schemeClr val="tx1">
                  <a:alpha val="80000"/>
                </a:schemeClr>
              </a:solidFill>
              <a:latin typeface="Century Schoolbook" panose="02040604050505020304" pitchFamily="18" charset="0"/>
            </a:endParaRPr>
          </a:p>
          <a:p>
            <a:endParaRPr lang="ru-RU" sz="18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294884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404C25-F3E9-DA42-5F59-EE51650D42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6418" y="1179317"/>
            <a:ext cx="4840010" cy="1807305"/>
          </a:xfrm>
        </p:spPr>
        <p:txBody>
          <a:bodyPr>
            <a:normAutofit/>
          </a:bodyPr>
          <a:lstStyle/>
          <a:p>
            <a:r>
              <a:rPr lang="cs-CZ" b="1" dirty="0">
                <a:latin typeface="Century Schoolbook"/>
              </a:rPr>
              <a:t>Desatero</a:t>
            </a:r>
            <a:endParaRPr lang="ru-RU" dirty="0">
              <a:ea typeface="+mj-lt"/>
              <a:cs typeface="+mj-lt"/>
            </a:endParaRPr>
          </a:p>
          <a:p>
            <a:endParaRPr lang="ru-RU" dirty="0">
              <a:cs typeface="Calibri Light"/>
            </a:endParaRPr>
          </a:p>
        </p:txBody>
      </p:sp>
      <p:pic>
        <p:nvPicPr>
          <p:cNvPr id="4" name="Obrázek 4" descr="Obsah obrázku údolí, hora, kaňon, příroda&#10;&#10;Popis se vygeneroval automaticky.">
            <a:extLst>
              <a:ext uri="{FF2B5EF4-FFF2-40B4-BE49-F238E27FC236}">
                <a16:creationId xmlns:a16="http://schemas.microsoft.com/office/drawing/2014/main" id="{96347B66-6A9A-8395-54AF-957A884ADBD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6116549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537BE7D8-B92C-305F-3BA0-D52E3E6B32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13788" y="2333297"/>
            <a:ext cx="4840010" cy="384366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ru-RU" sz="2000" dirty="0">
                <a:latin typeface="Century Schoolbook"/>
              </a:rPr>
              <a:t>1. V </a:t>
            </a:r>
            <a:r>
              <a:rPr lang="ru-RU" sz="2000" dirty="0" err="1">
                <a:latin typeface="Century Schoolbook"/>
              </a:rPr>
              <a:t>jednoho</a:t>
            </a:r>
            <a:r>
              <a:rPr lang="ru-RU" sz="2000" dirty="0">
                <a:latin typeface="Century Schoolbook"/>
              </a:rPr>
              <a:t> </a:t>
            </a:r>
            <a:r>
              <a:rPr lang="ru-RU" sz="2000" dirty="0" err="1">
                <a:latin typeface="Century Schoolbook"/>
              </a:rPr>
              <a:t>Boha</a:t>
            </a:r>
            <a:r>
              <a:rPr lang="ru-RU" sz="2000" dirty="0">
                <a:latin typeface="Century Schoolbook"/>
              </a:rPr>
              <a:t> </a:t>
            </a:r>
            <a:r>
              <a:rPr lang="ru-RU" sz="2000" dirty="0" err="1">
                <a:latin typeface="Century Schoolbook"/>
              </a:rPr>
              <a:t>věřiti</a:t>
            </a:r>
            <a:r>
              <a:rPr lang="ru-RU" sz="2000" dirty="0">
                <a:latin typeface="Century Schoolbook"/>
              </a:rPr>
              <a:t> </a:t>
            </a:r>
            <a:r>
              <a:rPr lang="ru-RU" sz="2000" dirty="0" err="1">
                <a:latin typeface="Century Schoolbook"/>
              </a:rPr>
              <a:t>budeš</a:t>
            </a:r>
            <a:r>
              <a:rPr lang="ru-RU" sz="2000" dirty="0">
                <a:latin typeface="Century Schoolbook"/>
              </a:rPr>
              <a:t>.</a:t>
            </a:r>
            <a:br>
              <a:rPr lang="ru-RU" sz="2000" dirty="0">
                <a:latin typeface="Century Schoolbook"/>
              </a:rPr>
            </a:br>
            <a:r>
              <a:rPr lang="ru-RU" sz="2000" dirty="0">
                <a:latin typeface="Century Schoolbook"/>
              </a:rPr>
              <a:t>2. </a:t>
            </a:r>
            <a:r>
              <a:rPr lang="ru-RU" sz="2000" dirty="0" err="1">
                <a:latin typeface="Century Schoolbook"/>
              </a:rPr>
              <a:t>Nevezmeš</a:t>
            </a:r>
            <a:r>
              <a:rPr lang="ru-RU" sz="2000" dirty="0">
                <a:latin typeface="Century Schoolbook"/>
              </a:rPr>
              <a:t> </a:t>
            </a:r>
            <a:r>
              <a:rPr lang="ru-RU" sz="2000" dirty="0" err="1">
                <a:latin typeface="Century Schoolbook"/>
              </a:rPr>
              <a:t>jména</a:t>
            </a:r>
            <a:r>
              <a:rPr lang="ru-RU" sz="2000" dirty="0">
                <a:latin typeface="Century Schoolbook"/>
              </a:rPr>
              <a:t> </a:t>
            </a:r>
            <a:r>
              <a:rPr lang="ru-RU" sz="2000" dirty="0" err="1">
                <a:latin typeface="Century Schoolbook"/>
              </a:rPr>
              <a:t>Božího</a:t>
            </a:r>
            <a:r>
              <a:rPr lang="ru-RU" sz="2000" dirty="0">
                <a:latin typeface="Century Schoolbook"/>
              </a:rPr>
              <a:t> </a:t>
            </a:r>
            <a:r>
              <a:rPr lang="ru-RU" sz="2000" dirty="0" err="1">
                <a:latin typeface="Century Schoolbook"/>
              </a:rPr>
              <a:t>nadarmo</a:t>
            </a:r>
            <a:r>
              <a:rPr lang="ru-RU" sz="2000" dirty="0">
                <a:latin typeface="Century Schoolbook"/>
              </a:rPr>
              <a:t>.</a:t>
            </a:r>
            <a:br>
              <a:rPr lang="ru-RU" sz="2000" dirty="0">
                <a:latin typeface="Century Schoolbook"/>
              </a:rPr>
            </a:br>
            <a:r>
              <a:rPr lang="ru-RU" sz="2000" dirty="0">
                <a:latin typeface="Century Schoolbook"/>
              </a:rPr>
              <a:t>3. </a:t>
            </a:r>
            <a:r>
              <a:rPr lang="ru-RU" sz="2000" dirty="0" err="1">
                <a:latin typeface="Century Schoolbook"/>
              </a:rPr>
              <a:t>Pomni</a:t>
            </a:r>
            <a:r>
              <a:rPr lang="ru-RU" sz="2000" dirty="0">
                <a:latin typeface="Century Schoolbook"/>
              </a:rPr>
              <a:t>, </a:t>
            </a:r>
            <a:r>
              <a:rPr lang="ru-RU" sz="2000" dirty="0" err="1">
                <a:latin typeface="Century Schoolbook"/>
              </a:rPr>
              <a:t>abys</a:t>
            </a:r>
            <a:r>
              <a:rPr lang="ru-RU" sz="2000" dirty="0">
                <a:latin typeface="Century Schoolbook"/>
              </a:rPr>
              <a:t> </a:t>
            </a:r>
            <a:r>
              <a:rPr lang="ru-RU" sz="2000" dirty="0" err="1">
                <a:latin typeface="Century Schoolbook"/>
              </a:rPr>
              <a:t>den</a:t>
            </a:r>
            <a:r>
              <a:rPr lang="ru-RU" sz="2000" dirty="0">
                <a:latin typeface="Century Schoolbook"/>
              </a:rPr>
              <a:t> </a:t>
            </a:r>
            <a:r>
              <a:rPr lang="ru-RU" sz="2000" dirty="0" err="1">
                <a:latin typeface="Century Schoolbook"/>
              </a:rPr>
              <a:t>sváteční</a:t>
            </a:r>
            <a:r>
              <a:rPr lang="ru-RU" sz="2000" dirty="0">
                <a:latin typeface="Century Schoolbook"/>
              </a:rPr>
              <a:t> </a:t>
            </a:r>
            <a:r>
              <a:rPr lang="ru-RU" sz="2000" dirty="0" err="1">
                <a:latin typeface="Century Schoolbook"/>
              </a:rPr>
              <a:t>světil</a:t>
            </a:r>
            <a:r>
              <a:rPr lang="ru-RU" sz="2000" dirty="0">
                <a:latin typeface="Century Schoolbook"/>
              </a:rPr>
              <a:t>.</a:t>
            </a:r>
            <a:br>
              <a:rPr lang="ru-RU" sz="2000" dirty="0">
                <a:latin typeface="Century Schoolbook"/>
              </a:rPr>
            </a:br>
            <a:r>
              <a:rPr lang="ru-RU" sz="2000" dirty="0">
                <a:latin typeface="Century Schoolbook"/>
              </a:rPr>
              <a:t>4. </a:t>
            </a:r>
            <a:r>
              <a:rPr lang="ru-RU" sz="2000" dirty="0" err="1">
                <a:latin typeface="Century Schoolbook"/>
              </a:rPr>
              <a:t>Cti</a:t>
            </a:r>
            <a:r>
              <a:rPr lang="ru-RU" sz="2000" dirty="0">
                <a:latin typeface="Century Schoolbook"/>
              </a:rPr>
              <a:t> </a:t>
            </a:r>
            <a:r>
              <a:rPr lang="ru-RU" sz="2000" dirty="0" err="1">
                <a:latin typeface="Century Schoolbook"/>
              </a:rPr>
              <a:t>otce</a:t>
            </a:r>
            <a:r>
              <a:rPr lang="ru-RU" sz="2000" dirty="0">
                <a:latin typeface="Century Schoolbook"/>
              </a:rPr>
              <a:t> </a:t>
            </a:r>
            <a:r>
              <a:rPr lang="ru-RU" sz="2000" dirty="0" err="1">
                <a:latin typeface="Century Schoolbook"/>
              </a:rPr>
              <a:t>svého</a:t>
            </a:r>
            <a:r>
              <a:rPr lang="ru-RU" sz="2000" dirty="0">
                <a:latin typeface="Century Schoolbook"/>
              </a:rPr>
              <a:t> i </a:t>
            </a:r>
            <a:r>
              <a:rPr lang="ru-RU" sz="2000" dirty="0" err="1">
                <a:latin typeface="Century Schoolbook"/>
              </a:rPr>
              <a:t>matku</a:t>
            </a:r>
            <a:r>
              <a:rPr lang="ru-RU" sz="2000" dirty="0">
                <a:latin typeface="Century Schoolbook"/>
              </a:rPr>
              <a:t> </a:t>
            </a:r>
            <a:r>
              <a:rPr lang="ru-RU" sz="2000" dirty="0" err="1">
                <a:latin typeface="Century Schoolbook"/>
              </a:rPr>
              <a:t>svou</a:t>
            </a:r>
            <a:r>
              <a:rPr lang="ru-RU" sz="2000" dirty="0">
                <a:latin typeface="Century Schoolbook"/>
              </a:rPr>
              <a:t>, </a:t>
            </a:r>
            <a:r>
              <a:rPr lang="ru-RU" sz="2000" dirty="0" err="1">
                <a:latin typeface="Century Schoolbook"/>
              </a:rPr>
              <a:t>abys</a:t>
            </a:r>
            <a:r>
              <a:rPr lang="ru-RU" sz="2000" dirty="0">
                <a:latin typeface="Century Schoolbook"/>
              </a:rPr>
              <a:t> </a:t>
            </a:r>
            <a:r>
              <a:rPr lang="ru-RU" sz="2000" dirty="0" err="1">
                <a:latin typeface="Century Schoolbook"/>
              </a:rPr>
              <a:t>dlouho</a:t>
            </a:r>
            <a:r>
              <a:rPr lang="ru-RU" sz="2000" dirty="0">
                <a:latin typeface="Century Schoolbook"/>
              </a:rPr>
              <a:t> </a:t>
            </a:r>
            <a:r>
              <a:rPr lang="ru-RU" sz="2000" dirty="0" err="1">
                <a:latin typeface="Century Schoolbook"/>
              </a:rPr>
              <a:t>živ</a:t>
            </a:r>
            <a:r>
              <a:rPr lang="ru-RU" sz="2000" dirty="0">
                <a:latin typeface="Century Schoolbook"/>
              </a:rPr>
              <a:t> </a:t>
            </a:r>
            <a:r>
              <a:rPr lang="ru-RU" sz="2000" dirty="0" err="1">
                <a:latin typeface="Century Schoolbook"/>
              </a:rPr>
              <a:t>byl</a:t>
            </a:r>
            <a:r>
              <a:rPr lang="ru-RU" sz="2000" dirty="0">
                <a:latin typeface="Century Schoolbook"/>
              </a:rPr>
              <a:t> a </a:t>
            </a:r>
            <a:r>
              <a:rPr lang="ru-RU" sz="2000" dirty="0" err="1">
                <a:latin typeface="Century Schoolbook"/>
              </a:rPr>
              <a:t>dobře</a:t>
            </a:r>
            <a:r>
              <a:rPr lang="ru-RU" sz="2000" dirty="0">
                <a:latin typeface="Century Schoolbook"/>
              </a:rPr>
              <a:t> </a:t>
            </a:r>
            <a:r>
              <a:rPr lang="ru-RU" sz="2000" dirty="0" err="1">
                <a:latin typeface="Century Schoolbook"/>
              </a:rPr>
              <a:t>ti</a:t>
            </a:r>
            <a:r>
              <a:rPr lang="ru-RU" sz="2000" dirty="0">
                <a:latin typeface="Century Schoolbook"/>
              </a:rPr>
              <a:t> </a:t>
            </a:r>
            <a:r>
              <a:rPr lang="ru-RU" sz="2000" dirty="0" err="1">
                <a:latin typeface="Century Schoolbook"/>
              </a:rPr>
              <a:t>bylo</a:t>
            </a:r>
            <a:r>
              <a:rPr lang="ru-RU" sz="2000" dirty="0">
                <a:latin typeface="Century Schoolbook"/>
              </a:rPr>
              <a:t> </a:t>
            </a:r>
            <a:r>
              <a:rPr lang="ru-RU" sz="2000" dirty="0" err="1">
                <a:latin typeface="Century Schoolbook"/>
              </a:rPr>
              <a:t>na</a:t>
            </a:r>
            <a:r>
              <a:rPr lang="ru-RU" sz="2000" dirty="0">
                <a:latin typeface="Century Schoolbook"/>
              </a:rPr>
              <a:t> </a:t>
            </a:r>
            <a:r>
              <a:rPr lang="ru-RU" sz="2000" dirty="0" err="1">
                <a:latin typeface="Century Schoolbook"/>
              </a:rPr>
              <a:t>zemi</a:t>
            </a:r>
            <a:r>
              <a:rPr lang="ru-RU" sz="2000" dirty="0">
                <a:latin typeface="Century Schoolbook"/>
              </a:rPr>
              <a:t>.</a:t>
            </a:r>
            <a:br>
              <a:rPr lang="ru-RU" sz="2000" dirty="0">
                <a:latin typeface="Century Schoolbook"/>
              </a:rPr>
            </a:br>
            <a:r>
              <a:rPr lang="ru-RU" sz="2000" dirty="0">
                <a:latin typeface="Century Schoolbook"/>
              </a:rPr>
              <a:t>5. </a:t>
            </a:r>
            <a:r>
              <a:rPr lang="ru-RU" sz="2000" dirty="0" err="1">
                <a:latin typeface="Century Schoolbook"/>
              </a:rPr>
              <a:t>Nezabiješ</a:t>
            </a:r>
            <a:r>
              <a:rPr lang="ru-RU" sz="2000" dirty="0">
                <a:latin typeface="Century Schoolbook"/>
              </a:rPr>
              <a:t>.</a:t>
            </a:r>
            <a:br>
              <a:rPr lang="ru-RU" sz="2000" dirty="0">
                <a:latin typeface="Century Schoolbook"/>
              </a:rPr>
            </a:br>
            <a:r>
              <a:rPr lang="ru-RU" sz="2000" dirty="0">
                <a:latin typeface="Century Schoolbook"/>
              </a:rPr>
              <a:t>6. </a:t>
            </a:r>
            <a:r>
              <a:rPr lang="ru-RU" sz="2000" dirty="0" err="1">
                <a:latin typeface="Century Schoolbook"/>
              </a:rPr>
              <a:t>Nesesmilníš</a:t>
            </a:r>
            <a:r>
              <a:rPr lang="ru-RU" sz="2000" dirty="0">
                <a:latin typeface="Century Schoolbook"/>
              </a:rPr>
              <a:t>.</a:t>
            </a:r>
            <a:br>
              <a:rPr lang="ru-RU" sz="2000" dirty="0">
                <a:latin typeface="Century Schoolbook"/>
              </a:rPr>
            </a:br>
            <a:r>
              <a:rPr lang="ru-RU" sz="2000" dirty="0">
                <a:latin typeface="Century Schoolbook"/>
              </a:rPr>
              <a:t>7. </a:t>
            </a:r>
            <a:r>
              <a:rPr lang="ru-RU" sz="2000" dirty="0" err="1">
                <a:latin typeface="Century Schoolbook"/>
              </a:rPr>
              <a:t>Nepokradeš</a:t>
            </a:r>
            <a:r>
              <a:rPr lang="ru-RU" sz="2000" dirty="0">
                <a:latin typeface="Century Schoolbook"/>
              </a:rPr>
              <a:t>.</a:t>
            </a:r>
            <a:br>
              <a:rPr lang="ru-RU" sz="2000" dirty="0">
                <a:latin typeface="Century Schoolbook"/>
              </a:rPr>
            </a:br>
            <a:r>
              <a:rPr lang="ru-RU" sz="2000" dirty="0">
                <a:latin typeface="Century Schoolbook"/>
              </a:rPr>
              <a:t>8. </a:t>
            </a:r>
            <a:r>
              <a:rPr lang="ru-RU" sz="2000" dirty="0" err="1">
                <a:latin typeface="Century Schoolbook"/>
              </a:rPr>
              <a:t>Nepromluvíš</a:t>
            </a:r>
            <a:r>
              <a:rPr lang="ru-RU" sz="2000" dirty="0">
                <a:latin typeface="Century Schoolbook"/>
              </a:rPr>
              <a:t> </a:t>
            </a:r>
            <a:r>
              <a:rPr lang="ru-RU" sz="2000" dirty="0" err="1">
                <a:latin typeface="Century Schoolbook"/>
              </a:rPr>
              <a:t>křivého</a:t>
            </a:r>
            <a:r>
              <a:rPr lang="ru-RU" sz="2000" dirty="0">
                <a:latin typeface="Century Schoolbook"/>
              </a:rPr>
              <a:t> </a:t>
            </a:r>
            <a:r>
              <a:rPr lang="ru-RU" sz="2000" dirty="0" err="1">
                <a:latin typeface="Century Schoolbook"/>
              </a:rPr>
              <a:t>svědectví</a:t>
            </a:r>
            <a:r>
              <a:rPr lang="ru-RU" sz="2000" dirty="0">
                <a:latin typeface="Century Schoolbook"/>
              </a:rPr>
              <a:t> </a:t>
            </a:r>
            <a:r>
              <a:rPr lang="ru-RU" sz="2000" dirty="0" err="1">
                <a:latin typeface="Century Schoolbook"/>
              </a:rPr>
              <a:t>proti</a:t>
            </a:r>
            <a:r>
              <a:rPr lang="ru-RU" sz="2000" dirty="0">
                <a:latin typeface="Century Schoolbook"/>
              </a:rPr>
              <a:t> </a:t>
            </a:r>
            <a:r>
              <a:rPr lang="ru-RU" sz="2000" dirty="0" err="1">
                <a:latin typeface="Century Schoolbook"/>
              </a:rPr>
              <a:t>bližnímu</a:t>
            </a:r>
            <a:r>
              <a:rPr lang="ru-RU" sz="2000" dirty="0">
                <a:latin typeface="Century Schoolbook"/>
              </a:rPr>
              <a:t> </a:t>
            </a:r>
            <a:r>
              <a:rPr lang="ru-RU" sz="2000" dirty="0" err="1">
                <a:latin typeface="Century Schoolbook"/>
              </a:rPr>
              <a:t>svému</a:t>
            </a:r>
            <a:r>
              <a:rPr lang="ru-RU" sz="2000" dirty="0">
                <a:latin typeface="Century Schoolbook"/>
              </a:rPr>
              <a:t>.</a:t>
            </a:r>
            <a:br>
              <a:rPr lang="ru-RU" sz="2000" dirty="0">
                <a:latin typeface="Century Schoolbook"/>
              </a:rPr>
            </a:br>
            <a:r>
              <a:rPr lang="ru-RU" sz="2000" dirty="0">
                <a:latin typeface="Century Schoolbook"/>
              </a:rPr>
              <a:t>9. </a:t>
            </a:r>
            <a:r>
              <a:rPr lang="ru-RU" sz="2000" dirty="0" err="1">
                <a:latin typeface="Century Schoolbook"/>
              </a:rPr>
              <a:t>Nepožádáš</a:t>
            </a:r>
            <a:r>
              <a:rPr lang="ru-RU" sz="2000" dirty="0">
                <a:latin typeface="Century Schoolbook"/>
              </a:rPr>
              <a:t> </a:t>
            </a:r>
            <a:r>
              <a:rPr lang="ru-RU" sz="2000" dirty="0" err="1">
                <a:latin typeface="Century Schoolbook"/>
              </a:rPr>
              <a:t>manželky</a:t>
            </a:r>
            <a:r>
              <a:rPr lang="ru-RU" sz="2000" dirty="0">
                <a:latin typeface="Century Schoolbook"/>
              </a:rPr>
              <a:t> </a:t>
            </a:r>
            <a:r>
              <a:rPr lang="ru-RU" sz="2000" dirty="0" err="1">
                <a:latin typeface="Century Schoolbook"/>
              </a:rPr>
              <a:t>bližního</a:t>
            </a:r>
            <a:r>
              <a:rPr lang="ru-RU" sz="2000" dirty="0">
                <a:latin typeface="Century Schoolbook"/>
              </a:rPr>
              <a:t> </a:t>
            </a:r>
            <a:r>
              <a:rPr lang="ru-RU" sz="2000" dirty="0" err="1">
                <a:latin typeface="Century Schoolbook"/>
              </a:rPr>
              <a:t>svého</a:t>
            </a:r>
            <a:r>
              <a:rPr lang="ru-RU" sz="2000" dirty="0">
                <a:latin typeface="Century Schoolbook"/>
              </a:rPr>
              <a:t>.</a:t>
            </a:r>
            <a:br>
              <a:rPr lang="ru-RU" sz="2000" dirty="0">
                <a:latin typeface="Century Schoolbook"/>
              </a:rPr>
            </a:br>
            <a:r>
              <a:rPr lang="ru-RU" sz="2000" dirty="0">
                <a:latin typeface="Century Schoolbook"/>
              </a:rPr>
              <a:t>10. </a:t>
            </a:r>
            <a:r>
              <a:rPr lang="ru-RU" sz="2000" dirty="0" err="1">
                <a:latin typeface="Century Schoolbook"/>
              </a:rPr>
              <a:t>Aniž</a:t>
            </a:r>
            <a:r>
              <a:rPr lang="ru-RU" sz="2000" dirty="0">
                <a:latin typeface="Century Schoolbook"/>
              </a:rPr>
              <a:t> </a:t>
            </a:r>
            <a:r>
              <a:rPr lang="ru-RU" sz="2000" dirty="0" err="1">
                <a:latin typeface="Century Schoolbook"/>
              </a:rPr>
              <a:t>požádáš</a:t>
            </a:r>
            <a:r>
              <a:rPr lang="ru-RU" sz="2000" dirty="0">
                <a:latin typeface="Century Schoolbook"/>
              </a:rPr>
              <a:t> </a:t>
            </a:r>
            <a:r>
              <a:rPr lang="ru-RU" sz="2000" dirty="0" err="1">
                <a:latin typeface="Century Schoolbook"/>
              </a:rPr>
              <a:t>statku</a:t>
            </a:r>
            <a:r>
              <a:rPr lang="ru-RU" sz="2000" dirty="0">
                <a:latin typeface="Century Schoolbook"/>
              </a:rPr>
              <a:t> </a:t>
            </a:r>
            <a:r>
              <a:rPr lang="ru-RU" sz="2000" dirty="0" err="1">
                <a:latin typeface="Century Schoolbook"/>
              </a:rPr>
              <a:t>jeho</a:t>
            </a:r>
            <a:endParaRPr lang="cs-CZ" dirty="0" err="1"/>
          </a:p>
          <a:p>
            <a:endParaRPr lang="ru-RU" sz="2000"/>
          </a:p>
        </p:txBody>
      </p:sp>
    </p:spTree>
    <p:extLst>
      <p:ext uri="{BB962C8B-B14F-4D97-AF65-F5344CB8AC3E}">
        <p14:creationId xmlns:p14="http://schemas.microsoft.com/office/powerpoint/2010/main" val="28945585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C0A1ED06-4733-4020-9C60-81D4D80140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0CA3509-3AF9-45FE-93ED-57BB5D5E8E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7388" y="181576"/>
            <a:ext cx="11823637" cy="6501088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ázek 4">
            <a:extLst>
              <a:ext uri="{FF2B5EF4-FFF2-40B4-BE49-F238E27FC236}">
                <a16:creationId xmlns:a16="http://schemas.microsoft.com/office/drawing/2014/main" id="{A44B42D8-0F72-093E-46FC-14DA8E141B7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alphaModFix amt="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0975" y="182880"/>
            <a:ext cx="11823637" cy="6499784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FCA858-CB03-49D0-4C44-1873DE44FA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5195"/>
            <a:ext cx="10165218" cy="2806506"/>
          </a:xfrm>
        </p:spPr>
        <p:txBody>
          <a:bodyPr anchor="b">
            <a:normAutofit/>
          </a:bodyPr>
          <a:lstStyle/>
          <a:p>
            <a:r>
              <a:rPr lang="ru-RU" sz="4000" b="1">
                <a:solidFill>
                  <a:srgbClr val="FFFFFF"/>
                </a:solidFill>
                <a:latin typeface="Century Schoolbook"/>
              </a:rPr>
              <a:t> </a:t>
            </a:r>
            <a:r>
              <a:rPr lang="cs" sz="4000" b="1">
                <a:solidFill>
                  <a:srgbClr val="FFFFFF"/>
                </a:solidFill>
                <a:latin typeface="Century Schoolbook"/>
              </a:rPr>
              <a:t>Kapitoly 25 - 31</a:t>
            </a:r>
            <a:endParaRPr lang="cs-CZ" sz="4000" b="1">
              <a:solidFill>
                <a:srgbClr val="FFFFFF"/>
              </a:solidFill>
              <a:latin typeface="Century Schoolbook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7A1FF93-EA4D-3112-1911-327EFFA936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526300"/>
            <a:ext cx="10165218" cy="258845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cs" sz="2000">
                <a:solidFill>
                  <a:srgbClr val="FFFFFF"/>
                </a:solidFill>
                <a:latin typeface="Century Schoolbook"/>
              </a:rPr>
              <a:t>Podle Božích pokynů měli Izraelci postavit stan setkávání, tj. přenosný chrám pro setkávání s Hospodinem. </a:t>
            </a:r>
            <a:endParaRPr lang="ru-RU" sz="2000">
              <a:solidFill>
                <a:srgbClr val="FFFFFF"/>
              </a:solidFill>
              <a:latin typeface="Century Schoolbook"/>
            </a:endParaRPr>
          </a:p>
          <a:p>
            <a:r>
              <a:rPr lang="cs" sz="2000">
                <a:solidFill>
                  <a:srgbClr val="FFFFFF"/>
                </a:solidFill>
                <a:latin typeface="Century Schoolbook"/>
              </a:rPr>
              <a:t>Stavba svatostánku.</a:t>
            </a:r>
          </a:p>
          <a:p>
            <a:r>
              <a:rPr lang="cs" sz="2000">
                <a:solidFill>
                  <a:srgbClr val="FFFFFF"/>
                </a:solidFill>
                <a:latin typeface="Century Schoolbook"/>
              </a:rPr>
              <a:t>Svěcení Árona a jeho synů na kněžství.</a:t>
            </a:r>
          </a:p>
        </p:txBody>
      </p:sp>
    </p:spTree>
    <p:extLst>
      <p:ext uri="{BB962C8B-B14F-4D97-AF65-F5344CB8AC3E}">
        <p14:creationId xmlns:p14="http://schemas.microsoft.com/office/powerpoint/2010/main" val="13625487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4" descr="Obsah obrázku text, dav&#10;&#10;Popis se vygeneroval automaticky.">
            <a:extLst>
              <a:ext uri="{FF2B5EF4-FFF2-40B4-BE49-F238E27FC236}">
                <a16:creationId xmlns:a16="http://schemas.microsoft.com/office/drawing/2014/main" id="{1FB11D1D-2CA5-E20F-DF19-80B473BE652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 b="-1"/>
          <a:stretch/>
        </p:blipFill>
        <p:spPr>
          <a:xfrm>
            <a:off x="20" y="10"/>
            <a:ext cx="12188932" cy="6857990"/>
          </a:xfrm>
          <a:prstGeom prst="rect">
            <a:avLst/>
          </a:prstGeom>
        </p:spPr>
      </p:pic>
      <p:sp>
        <p:nvSpPr>
          <p:cNvPr id="13" name="Freeform: Shape 8">
            <a:extLst>
              <a:ext uri="{FF2B5EF4-FFF2-40B4-BE49-F238E27FC236}">
                <a16:creationId xmlns:a16="http://schemas.microsoft.com/office/drawing/2014/main" id="{5E8D2E83-FB3A-40E7-A9E5-7AB389D612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23809"/>
            <a:ext cx="11016943" cy="2262375"/>
          </a:xfrm>
          <a:custGeom>
            <a:avLst/>
            <a:gdLst>
              <a:gd name="connsiteX0" fmla="*/ 0 w 11016943"/>
              <a:gd name="connsiteY0" fmla="*/ 0 h 2262375"/>
              <a:gd name="connsiteX1" fmla="*/ 9969166 w 11016943"/>
              <a:gd name="connsiteY1" fmla="*/ 0 h 2262375"/>
              <a:gd name="connsiteX2" fmla="*/ 11016943 w 11016943"/>
              <a:gd name="connsiteY2" fmla="*/ 2262375 h 2262375"/>
              <a:gd name="connsiteX3" fmla="*/ 4942050 w 11016943"/>
              <a:gd name="connsiteY3" fmla="*/ 2262375 h 2262375"/>
              <a:gd name="connsiteX4" fmla="*/ 4582160 w 11016943"/>
              <a:gd name="connsiteY4" fmla="*/ 2262375 h 2262375"/>
              <a:gd name="connsiteX5" fmla="*/ 0 w 11016943"/>
              <a:gd name="connsiteY5" fmla="*/ 2262375 h 2262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016943" h="2262375">
                <a:moveTo>
                  <a:pt x="0" y="0"/>
                </a:moveTo>
                <a:lnTo>
                  <a:pt x="9969166" y="0"/>
                </a:lnTo>
                <a:lnTo>
                  <a:pt x="11016943" y="2262375"/>
                </a:lnTo>
                <a:lnTo>
                  <a:pt x="4942050" y="2262375"/>
                </a:lnTo>
                <a:lnTo>
                  <a:pt x="4582160" y="2262375"/>
                </a:lnTo>
                <a:lnTo>
                  <a:pt x="0" y="2262375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F19848-214F-F873-E54B-75FDC77BFB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062" y="4185749"/>
            <a:ext cx="9265771" cy="622836"/>
          </a:xfrm>
        </p:spPr>
        <p:txBody>
          <a:bodyPr>
            <a:normAutofit/>
          </a:bodyPr>
          <a:lstStyle/>
          <a:p>
            <a:r>
              <a:rPr lang="ru-RU" sz="3600" b="1">
                <a:latin typeface="Century Schoolbook"/>
              </a:rPr>
              <a:t> </a:t>
            </a:r>
            <a:r>
              <a:rPr lang="cs" sz="3600" b="1">
                <a:latin typeface="Century Schoolbook"/>
              </a:rPr>
              <a:t>Kapitoly 32 - 34</a:t>
            </a:r>
            <a:endParaRPr lang="cs-CZ" sz="360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970F05C-9E67-B028-74D5-B754724920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8063" y="4856921"/>
            <a:ext cx="9565028" cy="124924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" sz="1400" dirty="0">
                <a:latin typeface="Century Schoolbook"/>
              </a:rPr>
              <a:t>Stvoření a uctívání zlatého telete</a:t>
            </a:r>
            <a:endParaRPr lang="ru-RU" sz="1400" dirty="0">
              <a:latin typeface="Century Schoolbook"/>
            </a:endParaRPr>
          </a:p>
          <a:p>
            <a:r>
              <a:rPr lang="cs" sz="1400" dirty="0">
                <a:latin typeface="Century Schoolbook"/>
              </a:rPr>
              <a:t>Hněv Mojžíše rozbíjejícího desky </a:t>
            </a:r>
          </a:p>
          <a:p>
            <a:r>
              <a:rPr lang="cs" sz="1400" dirty="0">
                <a:latin typeface="Century Schoolbook"/>
              </a:rPr>
              <a:t>Mojžíšův opětovný výstup na horu Sinaj</a:t>
            </a:r>
          </a:p>
          <a:p>
            <a:r>
              <a:rPr lang="cs" sz="1400" dirty="0">
                <a:latin typeface="Century Schoolbook"/>
              </a:rPr>
              <a:t>Obnovení smlouvy</a:t>
            </a:r>
          </a:p>
        </p:txBody>
      </p:sp>
    </p:spTree>
    <p:extLst>
      <p:ext uri="{BB962C8B-B14F-4D97-AF65-F5344CB8AC3E}">
        <p14:creationId xmlns:p14="http://schemas.microsoft.com/office/powerpoint/2010/main" val="7075289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9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ázek 5" descr="Obsah obrázku text&#10;&#10;Popis se vygeneroval automaticky.">
            <a:extLst>
              <a:ext uri="{FF2B5EF4-FFF2-40B4-BE49-F238E27FC236}">
                <a16:creationId xmlns:a16="http://schemas.microsoft.com/office/drawing/2014/main" id="{0BE1B70D-C5D0-6CCE-392A-31887996592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16" name="Rectangle 11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7FBDEB8-459F-991C-4714-742B1189F5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1610" y="365125"/>
            <a:ext cx="3822189" cy="1899912"/>
          </a:xfrm>
        </p:spPr>
        <p:txBody>
          <a:bodyPr>
            <a:normAutofit/>
          </a:bodyPr>
          <a:lstStyle/>
          <a:p>
            <a:r>
              <a:rPr lang="cs" sz="4000" b="1" dirty="0">
                <a:latin typeface="Century Schoolbook"/>
              </a:rPr>
              <a:t>Kapitoly 35 – 40</a:t>
            </a:r>
            <a:endParaRPr lang="cs" sz="4000" dirty="0">
              <a:cs typeface="Calibri Light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D7FAFAA-5942-8800-0960-F5D2D23468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1610" y="2434201"/>
            <a:ext cx="3822189" cy="374276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cs" sz="2000" dirty="0">
                <a:latin typeface="Century Schoolbook"/>
              </a:rPr>
              <a:t>Stavba stanu setkávání byla dokončena. </a:t>
            </a:r>
            <a:endParaRPr lang="cs-CZ" sz="2000" dirty="0">
              <a:latin typeface="Century Schoolbook"/>
            </a:endParaRPr>
          </a:p>
          <a:p>
            <a:r>
              <a:rPr lang="cs" sz="2000" dirty="0">
                <a:latin typeface="Century Schoolbook"/>
              </a:rPr>
              <a:t>Oblak ve dne a oheň v noci nad ní lidem připomínal Boží přítomnost mezi nimi.</a:t>
            </a:r>
            <a:r>
              <a:rPr lang="cs-CZ" sz="2000" dirty="0">
                <a:latin typeface="Century Schoolbook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2076634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67D7BA7-D711-0012-620B-3132BF20A7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59" y="856180"/>
            <a:ext cx="5096249" cy="1128068"/>
          </a:xfrm>
        </p:spPr>
        <p:txBody>
          <a:bodyPr anchor="ctr">
            <a:normAutofit/>
          </a:bodyPr>
          <a:lstStyle/>
          <a:p>
            <a:r>
              <a:rPr lang="cs-CZ" sz="3700" b="1" dirty="0">
                <a:latin typeface="Century Schoolbook" panose="02040604050505020304" pitchFamily="18" charset="0"/>
              </a:rPr>
              <a:t>Obecné informace</a:t>
            </a:r>
          </a:p>
        </p:txBody>
      </p:sp>
      <p:grpSp>
        <p:nvGrpSpPr>
          <p:cNvPr id="2060" name="Group 2056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2062" name="Rectangle 2057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9" name="Rectangle 2058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61" name="Rectangle 2060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EEA98CD-4D52-7752-C2EB-9F2821375C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719" y="2330505"/>
            <a:ext cx="4559425" cy="3979585"/>
          </a:xfrm>
        </p:spPr>
        <p:txBody>
          <a:bodyPr anchor="ctr">
            <a:normAutofit/>
          </a:bodyPr>
          <a:lstStyle/>
          <a:p>
            <a:r>
              <a:rPr lang="cs-CZ" sz="2400" dirty="0">
                <a:latin typeface="Century Schoolbook" panose="02040604050505020304" pitchFamily="18" charset="0"/>
              </a:rPr>
              <a:t>Druhá kniha Mojžíšova</a:t>
            </a:r>
          </a:p>
          <a:p>
            <a:r>
              <a:rPr lang="cs-CZ" sz="2400" dirty="0">
                <a:latin typeface="Century Schoolbook" panose="02040604050505020304" pitchFamily="18" charset="0"/>
              </a:rPr>
              <a:t>Navazuje na knihu Genesis</a:t>
            </a:r>
          </a:p>
          <a:p>
            <a:r>
              <a:rPr lang="cs-CZ" sz="2400" dirty="0">
                <a:latin typeface="Century Schoolbook" panose="02040604050505020304" pitchFamily="18" charset="0"/>
              </a:rPr>
              <a:t>Odchod izraelitů z Egypta</a:t>
            </a:r>
          </a:p>
          <a:p>
            <a:r>
              <a:rPr lang="cs-CZ" sz="2400" dirty="0">
                <a:latin typeface="Century Schoolbook" panose="02040604050505020304" pitchFamily="18" charset="0"/>
              </a:rPr>
              <a:t>Desatero přikázání</a:t>
            </a:r>
          </a:p>
          <a:p>
            <a:r>
              <a:rPr lang="cs-CZ" sz="2400" dirty="0">
                <a:latin typeface="Century Schoolbook" panose="02040604050505020304" pitchFamily="18" charset="0"/>
              </a:rPr>
              <a:t>Autorství je připisování Mojžíši</a:t>
            </a:r>
          </a:p>
        </p:txBody>
      </p:sp>
      <p:sp>
        <p:nvSpPr>
          <p:cNvPr id="2063" name="Rectangle 2062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5" name="Rectangle 2064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The Book of Exodus: The Beginner's Guide and Summary">
            <a:extLst>
              <a:ext uri="{FF2B5EF4-FFF2-40B4-BE49-F238E27FC236}">
                <a16:creationId xmlns:a16="http://schemas.microsoft.com/office/drawing/2014/main" id="{556C21EE-887B-6703-F72F-11129D7B6F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977788" y="799352"/>
            <a:ext cx="5425410" cy="5259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17485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1" name="Rectangle 7180">
            <a:extLst>
              <a:ext uri="{FF2B5EF4-FFF2-40B4-BE49-F238E27FC236}">
                <a16:creationId xmlns:a16="http://schemas.microsoft.com/office/drawing/2014/main" id="{E1750109-3B91-4506-B997-0CD8E35A14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14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83" name="Rectangle 7182">
            <a:extLst>
              <a:ext uri="{FF2B5EF4-FFF2-40B4-BE49-F238E27FC236}">
                <a16:creationId xmlns:a16="http://schemas.microsoft.com/office/drawing/2014/main" id="{E72D8D1B-59F6-4FF3-8547-9BBB6129F2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1331" y="480060"/>
            <a:ext cx="3442553" cy="278807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6" name="Picture 8" descr="MW2 Campaign Remastered Walkthrough: Exodus Mission Walkthrough Veteran  Difficulty">
            <a:extLst>
              <a:ext uri="{FF2B5EF4-FFF2-40B4-BE49-F238E27FC236}">
                <a16:creationId xmlns:a16="http://schemas.microsoft.com/office/drawing/2014/main" id="{26DDAE32-09F3-B247-DC8E-22CEC54121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22549" y="1003191"/>
            <a:ext cx="3122143" cy="1756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85" name="Rectangle 7184">
            <a:extLst>
              <a:ext uri="{FF2B5EF4-FFF2-40B4-BE49-F238E27FC236}">
                <a16:creationId xmlns:a16="http://schemas.microsoft.com/office/drawing/2014/main" id="{8FC8C21F-9484-4A71-ABFA-6C10682FAC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1331" y="3603670"/>
            <a:ext cx="3442553" cy="278807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4" name="Picture 6" descr="Let My People Go (Official Music Video) - YouTube">
            <a:extLst>
              <a:ext uri="{FF2B5EF4-FFF2-40B4-BE49-F238E27FC236}">
                <a16:creationId xmlns:a16="http://schemas.microsoft.com/office/drawing/2014/main" id="{FC215B8A-27C9-490F-E357-6FB6B9EE44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22549" y="4110744"/>
            <a:ext cx="3104943" cy="1746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87" name="Rectangle 7186">
            <a:extLst>
              <a:ext uri="{FF2B5EF4-FFF2-40B4-BE49-F238E27FC236}">
                <a16:creationId xmlns:a16="http://schemas.microsoft.com/office/drawing/2014/main" id="{2C444748-5A8D-4B53-89FE-42B455DFA2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25618" y="487090"/>
            <a:ext cx="3588171" cy="5897880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0" name="Picture 2" descr="The Prince Of Egypt [DVD]: Amazon.co.uk: Brenda Chapman, Steve Hickner,  Simon Wells, Penny Finkelman Cox, Sandra Rabins: DVD &amp; Blu-ray">
            <a:extLst>
              <a:ext uri="{FF2B5EF4-FFF2-40B4-BE49-F238E27FC236}">
                <a16:creationId xmlns:a16="http://schemas.microsoft.com/office/drawing/2014/main" id="{8744C48E-1793-9C99-7EAA-553C2F799F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381676" y="1145253"/>
            <a:ext cx="3252903" cy="4581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89" name="Rectangle 7188">
            <a:extLst>
              <a:ext uri="{FF2B5EF4-FFF2-40B4-BE49-F238E27FC236}">
                <a16:creationId xmlns:a16="http://schemas.microsoft.com/office/drawing/2014/main" id="{14044C96-7CFD-44DB-A579-D77B0D37C6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35524" y="487090"/>
            <a:ext cx="3588174" cy="5897880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2" name="Picture 4" descr="Recenze &gt; Mana Drink | Ronnie.cz">
            <a:extLst>
              <a:ext uri="{FF2B5EF4-FFF2-40B4-BE49-F238E27FC236}">
                <a16:creationId xmlns:a16="http://schemas.microsoft.com/office/drawing/2014/main" id="{CFE890C7-FBAC-6BC4-FA9C-954CEC2BC2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313518" y="1809578"/>
            <a:ext cx="3252903" cy="3252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31271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029DE6A-0DB6-A0C0-4348-B3370C92A1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7383" y="1471992"/>
            <a:ext cx="5532783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514350" indent="-514350">
              <a:lnSpc>
                <a:spcPct val="100000"/>
              </a:lnSpc>
              <a:buAutoNum type="arabicPeriod"/>
            </a:pPr>
            <a:r>
              <a:rPr lang="cs-CZ" sz="2400" b="1" dirty="0">
                <a:latin typeface="Century" panose="02040604050505020304" pitchFamily="18" charset="0"/>
                <a:ea typeface="+mn-lt"/>
                <a:cs typeface="+mn-lt"/>
              </a:rPr>
              <a:t>Jak se jmenuje Mojžíšův bratr?</a:t>
            </a:r>
          </a:p>
          <a:p>
            <a:pPr marL="514350" indent="-514350">
              <a:lnSpc>
                <a:spcPct val="100000"/>
              </a:lnSpc>
              <a:buAutoNum type="alphaLcPeriod"/>
            </a:pPr>
            <a:r>
              <a:rPr lang="cs-CZ" sz="2400" dirty="0">
                <a:solidFill>
                  <a:srgbClr val="FF6699"/>
                </a:solidFill>
                <a:latin typeface="Century" panose="02040604050505020304" pitchFamily="18" charset="0"/>
                <a:ea typeface="+mn-lt"/>
                <a:cs typeface="+mn-lt"/>
              </a:rPr>
              <a:t>Áron </a:t>
            </a:r>
          </a:p>
          <a:p>
            <a:pPr marL="514350" indent="-514350">
              <a:lnSpc>
                <a:spcPct val="100000"/>
              </a:lnSpc>
              <a:buAutoNum type="alphaLcPeriod"/>
            </a:pPr>
            <a:r>
              <a:rPr lang="cs-CZ" sz="2400" dirty="0">
                <a:latin typeface="Century" panose="02040604050505020304" pitchFamily="18" charset="0"/>
                <a:ea typeface="+mn-lt"/>
                <a:cs typeface="+mn-lt"/>
              </a:rPr>
              <a:t>Izák</a:t>
            </a:r>
          </a:p>
          <a:p>
            <a:pPr marL="514350" indent="-514350">
              <a:lnSpc>
                <a:spcPct val="100000"/>
              </a:lnSpc>
              <a:buAutoNum type="alphaLcPeriod"/>
            </a:pPr>
            <a:r>
              <a:rPr lang="cs-CZ" sz="2400" dirty="0" err="1">
                <a:latin typeface="Century" panose="02040604050505020304" pitchFamily="18" charset="0"/>
                <a:ea typeface="+mn-lt"/>
                <a:cs typeface="+mn-lt"/>
              </a:rPr>
              <a:t>Jethro</a:t>
            </a:r>
            <a:r>
              <a:rPr lang="cs-CZ" sz="2400" dirty="0">
                <a:latin typeface="Century" panose="02040604050505020304" pitchFamily="18" charset="0"/>
                <a:ea typeface="+mn-lt"/>
                <a:cs typeface="+mn-lt"/>
              </a:rPr>
              <a:t>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cs-CZ" sz="2400" b="1" dirty="0">
                <a:latin typeface="Century" panose="02040604050505020304" pitchFamily="18" charset="0"/>
                <a:ea typeface="+mn-lt"/>
                <a:cs typeface="+mn-lt"/>
              </a:rPr>
              <a:t>2. Co byla poslední z egyptských ran?</a:t>
            </a:r>
          </a:p>
          <a:p>
            <a:pPr marL="514350" indent="-514350">
              <a:lnSpc>
                <a:spcPct val="100000"/>
              </a:lnSpc>
              <a:buAutoNum type="alphaLcPeriod"/>
            </a:pPr>
            <a:r>
              <a:rPr lang="cs-CZ" sz="2400" dirty="0">
                <a:latin typeface="Century" panose="02040604050505020304" pitchFamily="18" charset="0"/>
                <a:ea typeface="+mn-lt"/>
                <a:cs typeface="+mn-lt"/>
              </a:rPr>
              <a:t>krev místo vody</a:t>
            </a:r>
          </a:p>
          <a:p>
            <a:pPr marL="514350" indent="-514350">
              <a:lnSpc>
                <a:spcPct val="100000"/>
              </a:lnSpc>
              <a:buAutoNum type="alphaLcPeriod"/>
            </a:pPr>
            <a:r>
              <a:rPr lang="cs-CZ" sz="2400" dirty="0">
                <a:latin typeface="Century" panose="02040604050505020304" pitchFamily="18" charset="0"/>
                <a:ea typeface="+mn-lt"/>
                <a:cs typeface="+mn-lt"/>
              </a:rPr>
              <a:t>epidemie dobytčího moru</a:t>
            </a:r>
          </a:p>
          <a:p>
            <a:pPr marL="514350" indent="-514350">
              <a:lnSpc>
                <a:spcPct val="100000"/>
              </a:lnSpc>
              <a:buAutoNum type="alphaLcPeriod"/>
            </a:pPr>
            <a:r>
              <a:rPr lang="cs-CZ" sz="2400" dirty="0">
                <a:solidFill>
                  <a:srgbClr val="FF0000"/>
                </a:solidFill>
                <a:latin typeface="Century" panose="02040604050505020304" pitchFamily="18" charset="0"/>
                <a:ea typeface="+mn-lt"/>
                <a:cs typeface="+mn-lt"/>
              </a:rPr>
              <a:t>vražda všeho prvorozeného</a:t>
            </a:r>
          </a:p>
          <a:p>
            <a:endParaRPr lang="cs-CZ" sz="2400" dirty="0">
              <a:latin typeface="Century" panose="02040604050505020304" pitchFamily="18" charset="0"/>
              <a:cs typeface="Calibri" panose="020F0502020204030204"/>
            </a:endParaRPr>
          </a:p>
          <a:p>
            <a:pPr marL="0" indent="0">
              <a:buNone/>
            </a:pPr>
            <a:endParaRPr lang="cs-CZ" sz="2400" b="1" dirty="0">
              <a:latin typeface="Century" panose="02040604050505020304" pitchFamily="18" charset="0"/>
              <a:ea typeface="+mn-lt"/>
              <a:cs typeface="+mn-lt"/>
            </a:endParaRPr>
          </a:p>
          <a:p>
            <a:pPr marL="0" indent="0">
              <a:buNone/>
            </a:pPr>
            <a:endParaRPr lang="cs-CZ" sz="2400" b="1" dirty="0">
              <a:latin typeface="Century" panose="02040604050505020304" pitchFamily="18" charset="0"/>
              <a:cs typeface="Calibri" panose="020F0502020204030204"/>
            </a:endParaRPr>
          </a:p>
        </p:txBody>
      </p:sp>
      <p:sp>
        <p:nvSpPr>
          <p:cNvPr id="5" name="Zástupný obsah 2">
            <a:extLst>
              <a:ext uri="{FF2B5EF4-FFF2-40B4-BE49-F238E27FC236}">
                <a16:creationId xmlns:a16="http://schemas.microsoft.com/office/drawing/2014/main" id="{496F2B97-F153-D953-EEB8-488DF639F0CE}"/>
              </a:ext>
            </a:extLst>
          </p:cNvPr>
          <p:cNvSpPr txBox="1">
            <a:spLocks/>
          </p:cNvSpPr>
          <p:nvPr/>
        </p:nvSpPr>
        <p:spPr>
          <a:xfrm>
            <a:off x="6231834" y="1471992"/>
            <a:ext cx="5532783" cy="43513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lnSpc>
                <a:spcPct val="100000"/>
              </a:lnSpc>
              <a:buFont typeface="Arial" panose="020B0604020202020204" pitchFamily="34" charset="0"/>
              <a:buAutoNum type="arabicPeriod"/>
            </a:pPr>
            <a:r>
              <a:rPr lang="cs-CZ" sz="2400" b="1" dirty="0">
                <a:latin typeface="Century" panose="02040604050505020304" pitchFamily="18" charset="0"/>
                <a:ea typeface="+mn-lt"/>
                <a:cs typeface="+mn-lt"/>
              </a:rPr>
              <a:t>Kolik dní a nocí strávil Mojžíš na hoře Sinaj?</a:t>
            </a:r>
          </a:p>
          <a:p>
            <a:pPr marL="514350" indent="-514350">
              <a:lnSpc>
                <a:spcPct val="100000"/>
              </a:lnSpc>
              <a:buFont typeface="Arial" panose="020B0604020202020204" pitchFamily="34" charset="0"/>
              <a:buAutoNum type="alphaLcPeriod"/>
            </a:pPr>
            <a:r>
              <a:rPr lang="cs-CZ" sz="2400" dirty="0">
                <a:latin typeface="Century" panose="02040604050505020304" pitchFamily="18" charset="0"/>
                <a:ea typeface="+mn-lt"/>
                <a:cs typeface="+mn-lt"/>
              </a:rPr>
              <a:t>20</a:t>
            </a:r>
          </a:p>
          <a:p>
            <a:pPr marL="514350" indent="-514350">
              <a:lnSpc>
                <a:spcPct val="100000"/>
              </a:lnSpc>
              <a:buFont typeface="Arial" panose="020B0604020202020204" pitchFamily="34" charset="0"/>
              <a:buAutoNum type="alphaLcPeriod"/>
            </a:pPr>
            <a:r>
              <a:rPr lang="cs-CZ" sz="2400" dirty="0">
                <a:solidFill>
                  <a:srgbClr val="FF6699"/>
                </a:solidFill>
                <a:latin typeface="Century" panose="02040604050505020304" pitchFamily="18" charset="0"/>
                <a:ea typeface="+mn-lt"/>
                <a:cs typeface="+mn-lt"/>
              </a:rPr>
              <a:t>40</a:t>
            </a:r>
          </a:p>
          <a:p>
            <a:pPr marL="514350" indent="-514350">
              <a:lnSpc>
                <a:spcPct val="100000"/>
              </a:lnSpc>
              <a:buFont typeface="Arial" panose="020B0604020202020204" pitchFamily="34" charset="0"/>
              <a:buAutoNum type="alphaLcPeriod"/>
            </a:pPr>
            <a:r>
              <a:rPr lang="cs-CZ" sz="2400" dirty="0">
                <a:latin typeface="Century" panose="02040604050505020304" pitchFamily="18" charset="0"/>
                <a:ea typeface="+mn-lt"/>
                <a:cs typeface="+mn-lt"/>
              </a:rPr>
              <a:t>90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cs-CZ" sz="2400" b="1" dirty="0">
                <a:latin typeface="Century" panose="02040604050505020304" pitchFamily="18" charset="0"/>
                <a:ea typeface="+mn-lt"/>
                <a:cs typeface="+mn-lt"/>
              </a:rPr>
              <a:t>2. Kdo se stal novým Bohem?</a:t>
            </a:r>
          </a:p>
          <a:p>
            <a:pPr marL="514350" indent="-514350">
              <a:lnSpc>
                <a:spcPct val="100000"/>
              </a:lnSpc>
              <a:buFont typeface="Arial" panose="020B0604020202020204" pitchFamily="34" charset="0"/>
              <a:buAutoNum type="alphaLcPeriod"/>
            </a:pPr>
            <a:r>
              <a:rPr lang="cs-CZ" sz="2400" dirty="0">
                <a:latin typeface="Century" panose="02040604050505020304" pitchFamily="18" charset="0"/>
                <a:ea typeface="+mn-lt"/>
                <a:cs typeface="+mn-lt"/>
              </a:rPr>
              <a:t>Áron</a:t>
            </a:r>
          </a:p>
          <a:p>
            <a:pPr marL="514350" indent="-514350">
              <a:lnSpc>
                <a:spcPct val="100000"/>
              </a:lnSpc>
              <a:buFont typeface="Arial" panose="020B0604020202020204" pitchFamily="34" charset="0"/>
              <a:buAutoNum type="alphaLcPeriod"/>
            </a:pPr>
            <a:r>
              <a:rPr lang="cs-CZ" sz="2400" dirty="0">
                <a:latin typeface="Century" panose="02040604050505020304" pitchFamily="18" charset="0"/>
                <a:ea typeface="+mn-lt"/>
                <a:cs typeface="+mn-lt"/>
              </a:rPr>
              <a:t>Faraon</a:t>
            </a:r>
          </a:p>
          <a:p>
            <a:pPr marL="514350" indent="-514350">
              <a:lnSpc>
                <a:spcPct val="100000"/>
              </a:lnSpc>
              <a:buFont typeface="Arial" panose="020B0604020202020204" pitchFamily="34" charset="0"/>
              <a:buAutoNum type="alphaLcPeriod"/>
            </a:pPr>
            <a:r>
              <a:rPr lang="cs-CZ" sz="2400" dirty="0">
                <a:solidFill>
                  <a:srgbClr val="FF0000"/>
                </a:solidFill>
                <a:latin typeface="Century" panose="02040604050505020304" pitchFamily="18" charset="0"/>
                <a:ea typeface="+mn-lt"/>
                <a:cs typeface="+mn-lt"/>
              </a:rPr>
              <a:t>Zlaté tele</a:t>
            </a:r>
          </a:p>
          <a:p>
            <a:endParaRPr lang="cs-CZ" sz="2400" dirty="0">
              <a:latin typeface="Century" panose="02040604050505020304" pitchFamily="18" charset="0"/>
              <a:cs typeface="Calibri" panose="020F0502020204030204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cs-CZ" sz="2400" b="1" dirty="0">
              <a:latin typeface="Century" panose="02040604050505020304" pitchFamily="18" charset="0"/>
              <a:ea typeface="+mn-lt"/>
              <a:cs typeface="+mn-lt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cs-CZ" sz="2400" b="1" dirty="0">
              <a:latin typeface="Century" panose="02040604050505020304" pitchFamily="18" charset="0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8681540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9" name="Rectangle 3078">
            <a:extLst>
              <a:ext uri="{FF2B5EF4-FFF2-40B4-BE49-F238E27FC236}">
                <a16:creationId xmlns:a16="http://schemas.microsoft.com/office/drawing/2014/main" id="{870A1295-61BC-4214-AA3E-D39667302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Obsah obrázku text, země, exteriér, špína&#10;&#10;Popis byl vytvořen automaticky">
            <a:extLst>
              <a:ext uri="{FF2B5EF4-FFF2-40B4-BE49-F238E27FC236}">
                <a16:creationId xmlns:a16="http://schemas.microsoft.com/office/drawing/2014/main" id="{662F7C2A-C679-53DF-8AC3-E36A9E3D2C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" y="10"/>
            <a:ext cx="12192001" cy="4201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081" name="Group 3080">
            <a:extLst>
              <a:ext uri="{FF2B5EF4-FFF2-40B4-BE49-F238E27FC236}">
                <a16:creationId xmlns:a16="http://schemas.microsoft.com/office/drawing/2014/main" id="{0B139475-2B26-4CA9-9413-DE741E49F7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" y="2941813"/>
            <a:ext cx="12188952" cy="1828800"/>
            <a:chOff x="-305" y="3144820"/>
            <a:chExt cx="9182100" cy="1551136"/>
          </a:xfrm>
        </p:grpSpPr>
        <p:sp useBgFill="1">
          <p:nvSpPr>
            <p:cNvPr id="3082" name="Freeform: Shape 3081">
              <a:extLst>
                <a:ext uri="{FF2B5EF4-FFF2-40B4-BE49-F238E27FC236}">
                  <a16:creationId xmlns:a16="http://schemas.microsoft.com/office/drawing/2014/main" id="{16C6BF63-6277-4C39-BE5D-3C341662CE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676854"/>
              <a:ext cx="9182100" cy="1019102"/>
            </a:xfrm>
            <a:custGeom>
              <a:avLst/>
              <a:gdLst>
                <a:gd name="connsiteX0" fmla="*/ 0 w 9182100"/>
                <a:gd name="connsiteY0" fmla="*/ 1019102 h 1019102"/>
                <a:gd name="connsiteX1" fmla="*/ 9182100 w 9182100"/>
                <a:gd name="connsiteY1" fmla="*/ 1019102 h 1019102"/>
                <a:gd name="connsiteX2" fmla="*/ 9182100 w 9182100"/>
                <a:gd name="connsiteY2" fmla="*/ 273009 h 1019102"/>
                <a:gd name="connsiteX3" fmla="*/ 9065895 w 9182100"/>
                <a:gd name="connsiteY3" fmla="*/ 278343 h 1019102"/>
                <a:gd name="connsiteX4" fmla="*/ 8261890 w 9182100"/>
                <a:gd name="connsiteY4" fmla="*/ 257769 h 1019102"/>
                <a:gd name="connsiteX5" fmla="*/ 8038624 w 9182100"/>
                <a:gd name="connsiteY5" fmla="*/ 235956 h 1019102"/>
                <a:gd name="connsiteX6" fmla="*/ 7862221 w 9182100"/>
                <a:gd name="connsiteY6" fmla="*/ 213097 h 1019102"/>
                <a:gd name="connsiteX7" fmla="*/ 6238780 w 9182100"/>
                <a:gd name="connsiteY7" fmla="*/ 126419 h 1019102"/>
                <a:gd name="connsiteX8" fmla="*/ 5828729 w 9182100"/>
                <a:gd name="connsiteY8" fmla="*/ 142421 h 1019102"/>
                <a:gd name="connsiteX9" fmla="*/ 5227606 w 9182100"/>
                <a:gd name="connsiteY9" fmla="*/ 219764 h 1019102"/>
                <a:gd name="connsiteX10" fmla="*/ 4394359 w 9182100"/>
                <a:gd name="connsiteY10" fmla="*/ 190713 h 1019102"/>
                <a:gd name="connsiteX11" fmla="*/ 3789236 w 9182100"/>
                <a:gd name="connsiteY11" fmla="*/ 107655 h 1019102"/>
                <a:gd name="connsiteX12" fmla="*/ 3391567 w 9182100"/>
                <a:gd name="connsiteY12" fmla="*/ 30502 h 1019102"/>
                <a:gd name="connsiteX13" fmla="*/ 2180177 w 9182100"/>
                <a:gd name="connsiteY13" fmla="*/ 67745 h 1019102"/>
                <a:gd name="connsiteX14" fmla="*/ 1543336 w 9182100"/>
                <a:gd name="connsiteY14" fmla="*/ 209953 h 1019102"/>
                <a:gd name="connsiteX15" fmla="*/ 1276731 w 9182100"/>
                <a:gd name="connsiteY15" fmla="*/ 286439 h 1019102"/>
                <a:gd name="connsiteX16" fmla="*/ 441293 w 9182100"/>
                <a:gd name="connsiteY16" fmla="*/ 292345 h 1019102"/>
                <a:gd name="connsiteX17" fmla="*/ 0 w 9182100"/>
                <a:gd name="connsiteY17" fmla="*/ 135563 h 1019102"/>
                <a:gd name="connsiteX18" fmla="*/ 0 w 9182100"/>
                <a:gd name="connsiteY18" fmla="*/ 1019102 h 1019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182100" h="1019102">
                  <a:moveTo>
                    <a:pt x="0" y="1019102"/>
                  </a:moveTo>
                  <a:lnTo>
                    <a:pt x="9182100" y="1019102"/>
                  </a:lnTo>
                  <a:lnTo>
                    <a:pt x="9182100" y="273009"/>
                  </a:lnTo>
                  <a:cubicBezTo>
                    <a:pt x="9143429" y="275485"/>
                    <a:pt x="9104662" y="277200"/>
                    <a:pt x="9065895" y="278343"/>
                  </a:cubicBezTo>
                  <a:cubicBezTo>
                    <a:pt x="8798243" y="285201"/>
                    <a:pt x="8529066" y="277009"/>
                    <a:pt x="8261890" y="257769"/>
                  </a:cubicBezTo>
                  <a:cubicBezTo>
                    <a:pt x="8187024" y="251863"/>
                    <a:pt x="8112443" y="245386"/>
                    <a:pt x="8038624" y="235956"/>
                  </a:cubicBezTo>
                  <a:cubicBezTo>
                    <a:pt x="7980140" y="228051"/>
                    <a:pt x="7920228" y="219002"/>
                    <a:pt x="7862221" y="213097"/>
                  </a:cubicBezTo>
                  <a:cubicBezTo>
                    <a:pt x="7322439" y="159280"/>
                    <a:pt x="6780943" y="130991"/>
                    <a:pt x="6238780" y="126419"/>
                  </a:cubicBezTo>
                  <a:cubicBezTo>
                    <a:pt x="6102477" y="126324"/>
                    <a:pt x="5964745" y="128800"/>
                    <a:pt x="5828729" y="142421"/>
                  </a:cubicBezTo>
                  <a:cubicBezTo>
                    <a:pt x="5624703" y="162328"/>
                    <a:pt x="5429441" y="202048"/>
                    <a:pt x="5227606" y="219764"/>
                  </a:cubicBezTo>
                  <a:cubicBezTo>
                    <a:pt x="4950238" y="245767"/>
                    <a:pt x="4670393" y="228527"/>
                    <a:pt x="4394359" y="190713"/>
                  </a:cubicBezTo>
                  <a:cubicBezTo>
                    <a:pt x="4193381" y="163090"/>
                    <a:pt x="3988880" y="147755"/>
                    <a:pt x="3789236" y="107655"/>
                  </a:cubicBezTo>
                  <a:cubicBezTo>
                    <a:pt x="3660743" y="85271"/>
                    <a:pt x="3520249" y="51648"/>
                    <a:pt x="3391567" y="30502"/>
                  </a:cubicBezTo>
                  <a:cubicBezTo>
                    <a:pt x="2990469" y="-28553"/>
                    <a:pt x="2579370" y="5928"/>
                    <a:pt x="2180177" y="67745"/>
                  </a:cubicBezTo>
                  <a:cubicBezTo>
                    <a:pt x="1965198" y="103273"/>
                    <a:pt x="1751648" y="146136"/>
                    <a:pt x="1543336" y="209953"/>
                  </a:cubicBezTo>
                  <a:cubicBezTo>
                    <a:pt x="1456087" y="238528"/>
                    <a:pt x="1365885" y="264627"/>
                    <a:pt x="1276731" y="286439"/>
                  </a:cubicBezTo>
                  <a:cubicBezTo>
                    <a:pt x="1001173" y="335398"/>
                    <a:pt x="716471" y="346923"/>
                    <a:pt x="441293" y="292345"/>
                  </a:cubicBezTo>
                  <a:cubicBezTo>
                    <a:pt x="285655" y="263198"/>
                    <a:pt x="143923" y="198237"/>
                    <a:pt x="0" y="135563"/>
                  </a:cubicBezTo>
                  <a:lnTo>
                    <a:pt x="0" y="1019102"/>
                  </a:lnTo>
                  <a:close/>
                </a:path>
              </a:pathLst>
            </a:custGeom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083" name="Freeform: Shape 3082">
              <a:extLst>
                <a:ext uri="{FF2B5EF4-FFF2-40B4-BE49-F238E27FC236}">
                  <a16:creationId xmlns:a16="http://schemas.microsoft.com/office/drawing/2014/main" id="{6EA3BAD9-C130-4A9C-9086-20D132A6CF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144820"/>
              <a:ext cx="9182100" cy="932744"/>
            </a:xfrm>
            <a:custGeom>
              <a:avLst/>
              <a:gdLst>
                <a:gd name="connsiteX0" fmla="*/ 9182100 w 9182100"/>
                <a:gd name="connsiteY0" fmla="*/ 396420 h 932744"/>
                <a:gd name="connsiteX1" fmla="*/ 9103805 w 9182100"/>
                <a:gd name="connsiteY1" fmla="*/ 392229 h 932744"/>
                <a:gd name="connsiteX2" fmla="*/ 8712422 w 9182100"/>
                <a:gd name="connsiteY2" fmla="*/ 359749 h 932744"/>
                <a:gd name="connsiteX3" fmla="*/ 8322755 w 9182100"/>
                <a:gd name="connsiteY3" fmla="*/ 313362 h 932744"/>
                <a:gd name="connsiteX4" fmla="*/ 8134826 w 9182100"/>
                <a:gd name="connsiteY4" fmla="*/ 283930 h 932744"/>
                <a:gd name="connsiteX5" fmla="*/ 8090916 w 9182100"/>
                <a:gd name="connsiteY5" fmla="*/ 275643 h 932744"/>
                <a:gd name="connsiteX6" fmla="*/ 8069485 w 9182100"/>
                <a:gd name="connsiteY6" fmla="*/ 271262 h 932744"/>
                <a:gd name="connsiteX7" fmla="*/ 8041862 w 9182100"/>
                <a:gd name="connsiteY7" fmla="*/ 266595 h 932744"/>
                <a:gd name="connsiteX8" fmla="*/ 7986903 w 9182100"/>
                <a:gd name="connsiteY8" fmla="*/ 257546 h 932744"/>
                <a:gd name="connsiteX9" fmla="*/ 7934230 w 9182100"/>
                <a:gd name="connsiteY9" fmla="*/ 249640 h 932744"/>
                <a:gd name="connsiteX10" fmla="*/ 7727537 w 9182100"/>
                <a:gd name="connsiteY10" fmla="*/ 221922 h 932744"/>
                <a:gd name="connsiteX11" fmla="*/ 7625239 w 9182100"/>
                <a:gd name="connsiteY11" fmla="*/ 209730 h 932744"/>
                <a:gd name="connsiteX12" fmla="*/ 7523227 w 9182100"/>
                <a:gd name="connsiteY12" fmla="*/ 198110 h 932744"/>
                <a:gd name="connsiteX13" fmla="*/ 7115651 w 9182100"/>
                <a:gd name="connsiteY13" fmla="*/ 158010 h 932744"/>
                <a:gd name="connsiteX14" fmla="*/ 6706839 w 9182100"/>
                <a:gd name="connsiteY14" fmla="*/ 126958 h 932744"/>
                <a:gd name="connsiteX15" fmla="*/ 6604064 w 9182100"/>
                <a:gd name="connsiteY15" fmla="*/ 120862 h 932744"/>
                <a:gd name="connsiteX16" fmla="*/ 6501003 w 9182100"/>
                <a:gd name="connsiteY16" fmla="*/ 115338 h 932744"/>
                <a:gd name="connsiteX17" fmla="*/ 6397467 w 9182100"/>
                <a:gd name="connsiteY17" fmla="*/ 110385 h 932744"/>
                <a:gd name="connsiteX18" fmla="*/ 6293168 w 9182100"/>
                <a:gd name="connsiteY18" fmla="*/ 106860 h 932744"/>
                <a:gd name="connsiteX19" fmla="*/ 6079712 w 9182100"/>
                <a:gd name="connsiteY19" fmla="*/ 103908 h 932744"/>
                <a:gd name="connsiteX20" fmla="*/ 6024563 w 9182100"/>
                <a:gd name="connsiteY20" fmla="*/ 104479 h 932744"/>
                <a:gd name="connsiteX21" fmla="*/ 5968080 w 9182100"/>
                <a:gd name="connsiteY21" fmla="*/ 106479 h 932744"/>
                <a:gd name="connsiteX22" fmla="*/ 5855875 w 9182100"/>
                <a:gd name="connsiteY22" fmla="*/ 113242 h 932744"/>
                <a:gd name="connsiteX23" fmla="*/ 5439251 w 9182100"/>
                <a:gd name="connsiteY23" fmla="*/ 160105 h 932744"/>
                <a:gd name="connsiteX24" fmla="*/ 5075396 w 9182100"/>
                <a:gd name="connsiteY24" fmla="*/ 186585 h 932744"/>
                <a:gd name="connsiteX25" fmla="*/ 4712780 w 9182100"/>
                <a:gd name="connsiteY25" fmla="*/ 171249 h 932744"/>
                <a:gd name="connsiteX26" fmla="*/ 4666679 w 9182100"/>
                <a:gd name="connsiteY26" fmla="*/ 166773 h 932744"/>
                <a:gd name="connsiteX27" fmla="*/ 4620292 w 9182100"/>
                <a:gd name="connsiteY27" fmla="*/ 161629 h 932744"/>
                <a:gd name="connsiteX28" fmla="*/ 4573810 w 9182100"/>
                <a:gd name="connsiteY28" fmla="*/ 156009 h 932744"/>
                <a:gd name="connsiteX29" fmla="*/ 4550569 w 9182100"/>
                <a:gd name="connsiteY29" fmla="*/ 153057 h 932744"/>
                <a:gd name="connsiteX30" fmla="*/ 4538948 w 9182100"/>
                <a:gd name="connsiteY30" fmla="*/ 151628 h 932744"/>
                <a:gd name="connsiteX31" fmla="*/ 4526566 w 9182100"/>
                <a:gd name="connsiteY31" fmla="*/ 149913 h 932744"/>
                <a:gd name="connsiteX32" fmla="*/ 4327779 w 9182100"/>
                <a:gd name="connsiteY32" fmla="*/ 122862 h 932744"/>
                <a:gd name="connsiteX33" fmla="*/ 3929729 w 9182100"/>
                <a:gd name="connsiteY33" fmla="*/ 68189 h 932744"/>
                <a:gd name="connsiteX34" fmla="*/ 3729133 w 9182100"/>
                <a:gd name="connsiteY34" fmla="*/ 41900 h 932744"/>
                <a:gd name="connsiteX35" fmla="*/ 3628930 w 9182100"/>
                <a:gd name="connsiteY35" fmla="*/ 28946 h 932744"/>
                <a:gd name="connsiteX36" fmla="*/ 3573399 w 9182100"/>
                <a:gd name="connsiteY36" fmla="*/ 22278 h 932744"/>
                <a:gd name="connsiteX37" fmla="*/ 3516916 w 9182100"/>
                <a:gd name="connsiteY37" fmla="*/ 16468 h 932744"/>
                <a:gd name="connsiteX38" fmla="*/ 3074670 w 9182100"/>
                <a:gd name="connsiteY38" fmla="*/ 752 h 932744"/>
                <a:gd name="connsiteX39" fmla="*/ 2858738 w 9182100"/>
                <a:gd name="connsiteY39" fmla="*/ 8753 h 932744"/>
                <a:gd name="connsiteX40" fmla="*/ 2645474 w 9182100"/>
                <a:gd name="connsiteY40" fmla="*/ 25326 h 932744"/>
                <a:gd name="connsiteX41" fmla="*/ 1810798 w 9182100"/>
                <a:gd name="connsiteY41" fmla="*/ 158010 h 932744"/>
                <a:gd name="connsiteX42" fmla="*/ 1602772 w 9182100"/>
                <a:gd name="connsiteY42" fmla="*/ 208111 h 932744"/>
                <a:gd name="connsiteX43" fmla="*/ 1548860 w 9182100"/>
                <a:gd name="connsiteY43" fmla="*/ 222780 h 932744"/>
                <a:gd name="connsiteX44" fmla="*/ 1501331 w 9182100"/>
                <a:gd name="connsiteY44" fmla="*/ 236115 h 932744"/>
                <a:gd name="connsiteX45" fmla="*/ 1411224 w 9182100"/>
                <a:gd name="connsiteY45" fmla="*/ 260880 h 932744"/>
                <a:gd name="connsiteX46" fmla="*/ 1050893 w 9182100"/>
                <a:gd name="connsiteY46" fmla="*/ 338032 h 932744"/>
                <a:gd name="connsiteX47" fmla="*/ 871252 w 9182100"/>
                <a:gd name="connsiteY47" fmla="*/ 360511 h 932744"/>
                <a:gd name="connsiteX48" fmla="*/ 781812 w 9182100"/>
                <a:gd name="connsiteY48" fmla="*/ 366512 h 932744"/>
                <a:gd name="connsiteX49" fmla="*/ 692563 w 9182100"/>
                <a:gd name="connsiteY49" fmla="*/ 369655 h 932744"/>
                <a:gd name="connsiteX50" fmla="*/ 515017 w 9182100"/>
                <a:gd name="connsiteY50" fmla="*/ 363940 h 932744"/>
                <a:gd name="connsiteX51" fmla="*/ 337661 w 9182100"/>
                <a:gd name="connsiteY51" fmla="*/ 341937 h 932744"/>
                <a:gd name="connsiteX52" fmla="*/ 156972 w 9182100"/>
                <a:gd name="connsiteY52" fmla="*/ 303456 h 932744"/>
                <a:gd name="connsiteX53" fmla="*/ 0 w 9182100"/>
                <a:gd name="connsiteY53" fmla="*/ 261642 h 932744"/>
                <a:gd name="connsiteX54" fmla="*/ 0 w 9182100"/>
                <a:gd name="connsiteY54" fmla="*/ 713412 h 932744"/>
                <a:gd name="connsiteX55" fmla="*/ 9144 w 9182100"/>
                <a:gd name="connsiteY55" fmla="*/ 717699 h 932744"/>
                <a:gd name="connsiteX56" fmla="*/ 213360 w 9182100"/>
                <a:gd name="connsiteY56" fmla="*/ 801042 h 932744"/>
                <a:gd name="connsiteX57" fmla="*/ 653510 w 9182100"/>
                <a:gd name="connsiteY57" fmla="*/ 908199 h 932744"/>
                <a:gd name="connsiteX58" fmla="*/ 1101947 w 9182100"/>
                <a:gd name="connsiteY58" fmla="*/ 930773 h 932744"/>
                <a:gd name="connsiteX59" fmla="*/ 1540002 w 9182100"/>
                <a:gd name="connsiteY59" fmla="*/ 889434 h 932744"/>
                <a:gd name="connsiteX60" fmla="*/ 1647158 w 9182100"/>
                <a:gd name="connsiteY60" fmla="*/ 871242 h 932744"/>
                <a:gd name="connsiteX61" fmla="*/ 1698117 w 9182100"/>
                <a:gd name="connsiteY61" fmla="*/ 862193 h 932744"/>
                <a:gd name="connsiteX62" fmla="*/ 1742789 w 9182100"/>
                <a:gd name="connsiteY62" fmla="*/ 854668 h 932744"/>
                <a:gd name="connsiteX63" fmla="*/ 1931003 w 9182100"/>
                <a:gd name="connsiteY63" fmla="*/ 826950 h 932744"/>
                <a:gd name="connsiteX64" fmla="*/ 2314861 w 9182100"/>
                <a:gd name="connsiteY64" fmla="*/ 783897 h 932744"/>
                <a:gd name="connsiteX65" fmla="*/ 2506885 w 9182100"/>
                <a:gd name="connsiteY65" fmla="*/ 768086 h 932744"/>
                <a:gd name="connsiteX66" fmla="*/ 2602611 w 9182100"/>
                <a:gd name="connsiteY66" fmla="*/ 762085 h 932744"/>
                <a:gd name="connsiteX67" fmla="*/ 2698052 w 9182100"/>
                <a:gd name="connsiteY67" fmla="*/ 756846 h 932744"/>
                <a:gd name="connsiteX68" fmla="*/ 2887980 w 9182100"/>
                <a:gd name="connsiteY68" fmla="*/ 750846 h 932744"/>
                <a:gd name="connsiteX69" fmla="*/ 3075813 w 9182100"/>
                <a:gd name="connsiteY69" fmla="*/ 750179 h 932744"/>
                <a:gd name="connsiteX70" fmla="*/ 3168587 w 9182100"/>
                <a:gd name="connsiteY70" fmla="*/ 752751 h 932744"/>
                <a:gd name="connsiteX71" fmla="*/ 3260408 w 9182100"/>
                <a:gd name="connsiteY71" fmla="*/ 756656 h 932744"/>
                <a:gd name="connsiteX72" fmla="*/ 3440049 w 9182100"/>
                <a:gd name="connsiteY72" fmla="*/ 771610 h 932744"/>
                <a:gd name="connsiteX73" fmla="*/ 3483864 w 9182100"/>
                <a:gd name="connsiteY73" fmla="*/ 776849 h 932744"/>
                <a:gd name="connsiteX74" fmla="*/ 3528536 w 9182100"/>
                <a:gd name="connsiteY74" fmla="*/ 782469 h 932744"/>
                <a:gd name="connsiteX75" fmla="*/ 3628549 w 9182100"/>
                <a:gd name="connsiteY75" fmla="*/ 796089 h 932744"/>
                <a:gd name="connsiteX76" fmla="*/ 3828574 w 9182100"/>
                <a:gd name="connsiteY76" fmla="*/ 823140 h 932744"/>
                <a:gd name="connsiteX77" fmla="*/ 4231196 w 9182100"/>
                <a:gd name="connsiteY77" fmla="*/ 874099 h 932744"/>
                <a:gd name="connsiteX78" fmla="*/ 4433126 w 9182100"/>
                <a:gd name="connsiteY78" fmla="*/ 897435 h 932744"/>
                <a:gd name="connsiteX79" fmla="*/ 4485990 w 9182100"/>
                <a:gd name="connsiteY79" fmla="*/ 903246 h 932744"/>
                <a:gd name="connsiteX80" fmla="*/ 4539806 w 9182100"/>
                <a:gd name="connsiteY80" fmla="*/ 908961 h 932744"/>
                <a:gd name="connsiteX81" fmla="*/ 4593908 w 9182100"/>
                <a:gd name="connsiteY81" fmla="*/ 914199 h 932744"/>
                <a:gd name="connsiteX82" fmla="*/ 4648296 w 9182100"/>
                <a:gd name="connsiteY82" fmla="*/ 918771 h 932744"/>
                <a:gd name="connsiteX83" fmla="*/ 5092446 w 9182100"/>
                <a:gd name="connsiteY83" fmla="*/ 931154 h 932744"/>
                <a:gd name="connsiteX84" fmla="*/ 5533168 w 9182100"/>
                <a:gd name="connsiteY84" fmla="*/ 891816 h 932744"/>
                <a:gd name="connsiteX85" fmla="*/ 5918169 w 9182100"/>
                <a:gd name="connsiteY85" fmla="*/ 840666 h 932744"/>
                <a:gd name="connsiteX86" fmla="*/ 6007323 w 9182100"/>
                <a:gd name="connsiteY86" fmla="*/ 833237 h 932744"/>
                <a:gd name="connsiteX87" fmla="*/ 6051709 w 9182100"/>
                <a:gd name="connsiteY87" fmla="*/ 830570 h 932744"/>
                <a:gd name="connsiteX88" fmla="*/ 6097429 w 9182100"/>
                <a:gd name="connsiteY88" fmla="*/ 828379 h 932744"/>
                <a:gd name="connsiteX89" fmla="*/ 6287834 w 9182100"/>
                <a:gd name="connsiteY89" fmla="*/ 822569 h 932744"/>
                <a:gd name="connsiteX90" fmla="*/ 6681597 w 9182100"/>
                <a:gd name="connsiteY90" fmla="*/ 821235 h 932744"/>
                <a:gd name="connsiteX91" fmla="*/ 7079647 w 9182100"/>
                <a:gd name="connsiteY91" fmla="*/ 826569 h 932744"/>
                <a:gd name="connsiteX92" fmla="*/ 7478173 w 9182100"/>
                <a:gd name="connsiteY92" fmla="*/ 836094 h 932744"/>
                <a:gd name="connsiteX93" fmla="*/ 7871937 w 9182100"/>
                <a:gd name="connsiteY93" fmla="*/ 851430 h 932744"/>
                <a:gd name="connsiteX94" fmla="*/ 7919657 w 9182100"/>
                <a:gd name="connsiteY94" fmla="*/ 854097 h 932744"/>
                <a:gd name="connsiteX95" fmla="*/ 7964901 w 9182100"/>
                <a:gd name="connsiteY95" fmla="*/ 857240 h 932744"/>
                <a:gd name="connsiteX96" fmla="*/ 8015955 w 9182100"/>
                <a:gd name="connsiteY96" fmla="*/ 861050 h 932744"/>
                <a:gd name="connsiteX97" fmla="*/ 8072247 w 9182100"/>
                <a:gd name="connsiteY97" fmla="*/ 864384 h 932744"/>
                <a:gd name="connsiteX98" fmla="*/ 8286750 w 9182100"/>
                <a:gd name="connsiteY98" fmla="*/ 868384 h 932744"/>
                <a:gd name="connsiteX99" fmla="*/ 8704040 w 9182100"/>
                <a:gd name="connsiteY99" fmla="*/ 853716 h 932744"/>
                <a:gd name="connsiteX100" fmla="*/ 9120188 w 9182100"/>
                <a:gd name="connsiteY100" fmla="*/ 814092 h 932744"/>
                <a:gd name="connsiteX101" fmla="*/ 9181909 w 9182100"/>
                <a:gd name="connsiteY101" fmla="*/ 805519 h 932744"/>
                <a:gd name="connsiteX102" fmla="*/ 9181909 w 9182100"/>
                <a:gd name="connsiteY102" fmla="*/ 396420 h 932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9182100" h="932744">
                  <a:moveTo>
                    <a:pt x="9182100" y="396420"/>
                  </a:moveTo>
                  <a:cubicBezTo>
                    <a:pt x="9156097" y="395182"/>
                    <a:pt x="9129999" y="393753"/>
                    <a:pt x="9103805" y="392229"/>
                  </a:cubicBezTo>
                  <a:cubicBezTo>
                    <a:pt x="8974169" y="384419"/>
                    <a:pt x="8843105" y="372989"/>
                    <a:pt x="8712422" y="359749"/>
                  </a:cubicBezTo>
                  <a:cubicBezTo>
                    <a:pt x="8581739" y="346319"/>
                    <a:pt x="8451056" y="331269"/>
                    <a:pt x="8322755" y="313362"/>
                  </a:cubicBezTo>
                  <a:cubicBezTo>
                    <a:pt x="8258747" y="304695"/>
                    <a:pt x="8195120" y="294979"/>
                    <a:pt x="8134826" y="283930"/>
                  </a:cubicBezTo>
                  <a:cubicBezTo>
                    <a:pt x="8119872" y="281168"/>
                    <a:pt x="8105013" y="278501"/>
                    <a:pt x="8090916" y="275643"/>
                  </a:cubicBezTo>
                  <a:lnTo>
                    <a:pt x="8069485" y="271262"/>
                  </a:lnTo>
                  <a:lnTo>
                    <a:pt x="8041862" y="266595"/>
                  </a:lnTo>
                  <a:cubicBezTo>
                    <a:pt x="8023574" y="263547"/>
                    <a:pt x="8004524" y="260213"/>
                    <a:pt x="7986903" y="257546"/>
                  </a:cubicBezTo>
                  <a:lnTo>
                    <a:pt x="7934230" y="249640"/>
                  </a:lnTo>
                  <a:cubicBezTo>
                    <a:pt x="7864221" y="239258"/>
                    <a:pt x="7795832" y="230209"/>
                    <a:pt x="7727537" y="221922"/>
                  </a:cubicBezTo>
                  <a:lnTo>
                    <a:pt x="7625239" y="209730"/>
                  </a:lnTo>
                  <a:lnTo>
                    <a:pt x="7523227" y="198110"/>
                  </a:lnTo>
                  <a:cubicBezTo>
                    <a:pt x="7387209" y="183060"/>
                    <a:pt x="7251573" y="170392"/>
                    <a:pt x="7115651" y="158010"/>
                  </a:cubicBezTo>
                  <a:cubicBezTo>
                    <a:pt x="6979730" y="146580"/>
                    <a:pt x="6843522" y="135721"/>
                    <a:pt x="6706839" y="126958"/>
                  </a:cubicBezTo>
                  <a:lnTo>
                    <a:pt x="6604064" y="120862"/>
                  </a:lnTo>
                  <a:cubicBezTo>
                    <a:pt x="6569869" y="118767"/>
                    <a:pt x="6535484" y="116862"/>
                    <a:pt x="6501003" y="115338"/>
                  </a:cubicBezTo>
                  <a:lnTo>
                    <a:pt x="6397467" y="110385"/>
                  </a:lnTo>
                  <a:lnTo>
                    <a:pt x="6293168" y="106860"/>
                  </a:lnTo>
                  <a:cubicBezTo>
                    <a:pt x="6222969" y="105146"/>
                    <a:pt x="6152769" y="103527"/>
                    <a:pt x="6079712" y="103908"/>
                  </a:cubicBezTo>
                  <a:cubicBezTo>
                    <a:pt x="6061710" y="103908"/>
                    <a:pt x="6043708" y="103812"/>
                    <a:pt x="6024563" y="104479"/>
                  </a:cubicBezTo>
                  <a:cubicBezTo>
                    <a:pt x="6005703" y="104955"/>
                    <a:pt x="5986844" y="105527"/>
                    <a:pt x="5968080" y="106479"/>
                  </a:cubicBezTo>
                  <a:cubicBezTo>
                    <a:pt x="5930456" y="108003"/>
                    <a:pt x="5893023" y="110385"/>
                    <a:pt x="5855875" y="113242"/>
                  </a:cubicBezTo>
                  <a:cubicBezTo>
                    <a:pt x="5706904" y="124577"/>
                    <a:pt x="5565934" y="145151"/>
                    <a:pt x="5439251" y="160105"/>
                  </a:cubicBezTo>
                  <a:cubicBezTo>
                    <a:pt x="5311902" y="175536"/>
                    <a:pt x="5194745" y="184680"/>
                    <a:pt x="5075396" y="186585"/>
                  </a:cubicBezTo>
                  <a:cubicBezTo>
                    <a:pt x="4956429" y="188490"/>
                    <a:pt x="4835748" y="182775"/>
                    <a:pt x="4712780" y="171249"/>
                  </a:cubicBezTo>
                  <a:lnTo>
                    <a:pt x="4666679" y="166773"/>
                  </a:lnTo>
                  <a:lnTo>
                    <a:pt x="4620292" y="161629"/>
                  </a:lnTo>
                  <a:cubicBezTo>
                    <a:pt x="4604862" y="160010"/>
                    <a:pt x="4589336" y="157914"/>
                    <a:pt x="4573810" y="156009"/>
                  </a:cubicBezTo>
                  <a:lnTo>
                    <a:pt x="4550569" y="153057"/>
                  </a:lnTo>
                  <a:lnTo>
                    <a:pt x="4538948" y="151628"/>
                  </a:lnTo>
                  <a:lnTo>
                    <a:pt x="4526566" y="149913"/>
                  </a:lnTo>
                  <a:lnTo>
                    <a:pt x="4327779" y="122862"/>
                  </a:lnTo>
                  <a:lnTo>
                    <a:pt x="3929729" y="68189"/>
                  </a:lnTo>
                  <a:lnTo>
                    <a:pt x="3729133" y="41900"/>
                  </a:lnTo>
                  <a:lnTo>
                    <a:pt x="3628930" y="28946"/>
                  </a:lnTo>
                  <a:lnTo>
                    <a:pt x="3573399" y="22278"/>
                  </a:lnTo>
                  <a:cubicBezTo>
                    <a:pt x="3554445" y="19992"/>
                    <a:pt x="3535585" y="17992"/>
                    <a:pt x="3516916" y="16468"/>
                  </a:cubicBezTo>
                  <a:cubicBezTo>
                    <a:pt x="3366611" y="2752"/>
                    <a:pt x="3219736" y="-2010"/>
                    <a:pt x="3074670" y="752"/>
                  </a:cubicBezTo>
                  <a:cubicBezTo>
                    <a:pt x="3002280" y="2181"/>
                    <a:pt x="2930176" y="4467"/>
                    <a:pt x="2858738" y="8753"/>
                  </a:cubicBezTo>
                  <a:cubicBezTo>
                    <a:pt x="2787206" y="13039"/>
                    <a:pt x="2716149" y="18754"/>
                    <a:pt x="2645474" y="25326"/>
                  </a:cubicBezTo>
                  <a:cubicBezTo>
                    <a:pt x="2362581" y="52473"/>
                    <a:pt x="2085975" y="97145"/>
                    <a:pt x="1810798" y="158010"/>
                  </a:cubicBezTo>
                  <a:cubicBezTo>
                    <a:pt x="1741837" y="173345"/>
                    <a:pt x="1673066" y="189442"/>
                    <a:pt x="1602772" y="208111"/>
                  </a:cubicBezTo>
                  <a:lnTo>
                    <a:pt x="1548860" y="222780"/>
                  </a:lnTo>
                  <a:lnTo>
                    <a:pt x="1501331" y="236115"/>
                  </a:lnTo>
                  <a:cubicBezTo>
                    <a:pt x="1471327" y="244497"/>
                    <a:pt x="1441228" y="253450"/>
                    <a:pt x="1411224" y="260880"/>
                  </a:cubicBezTo>
                  <a:cubicBezTo>
                    <a:pt x="1291209" y="293074"/>
                    <a:pt x="1170813" y="318982"/>
                    <a:pt x="1050893" y="338032"/>
                  </a:cubicBezTo>
                  <a:cubicBezTo>
                    <a:pt x="990790" y="347557"/>
                    <a:pt x="931069" y="354796"/>
                    <a:pt x="871252" y="360511"/>
                  </a:cubicBezTo>
                  <a:cubicBezTo>
                    <a:pt x="841438" y="362702"/>
                    <a:pt x="811530" y="365559"/>
                    <a:pt x="781812" y="366512"/>
                  </a:cubicBezTo>
                  <a:cubicBezTo>
                    <a:pt x="751904" y="368512"/>
                    <a:pt x="722376" y="368893"/>
                    <a:pt x="692563" y="369655"/>
                  </a:cubicBezTo>
                  <a:cubicBezTo>
                    <a:pt x="633222" y="370036"/>
                    <a:pt x="574167" y="368131"/>
                    <a:pt x="515017" y="363940"/>
                  </a:cubicBezTo>
                  <a:cubicBezTo>
                    <a:pt x="455867" y="359749"/>
                    <a:pt x="397097" y="351748"/>
                    <a:pt x="337661" y="341937"/>
                  </a:cubicBezTo>
                  <a:cubicBezTo>
                    <a:pt x="278225" y="331936"/>
                    <a:pt x="218599" y="318696"/>
                    <a:pt x="156972" y="303456"/>
                  </a:cubicBezTo>
                  <a:cubicBezTo>
                    <a:pt x="106680" y="290883"/>
                    <a:pt x="55150" y="276405"/>
                    <a:pt x="0" y="261642"/>
                  </a:cubicBezTo>
                  <a:lnTo>
                    <a:pt x="0" y="713412"/>
                  </a:lnTo>
                  <a:cubicBezTo>
                    <a:pt x="3048" y="714841"/>
                    <a:pt x="6096" y="716270"/>
                    <a:pt x="9144" y="717699"/>
                  </a:cubicBezTo>
                  <a:cubicBezTo>
                    <a:pt x="74295" y="747798"/>
                    <a:pt x="142875" y="775896"/>
                    <a:pt x="213360" y="801042"/>
                  </a:cubicBezTo>
                  <a:cubicBezTo>
                    <a:pt x="354521" y="851715"/>
                    <a:pt x="503873" y="887244"/>
                    <a:pt x="653510" y="908199"/>
                  </a:cubicBezTo>
                  <a:cubicBezTo>
                    <a:pt x="803338" y="928773"/>
                    <a:pt x="953929" y="935631"/>
                    <a:pt x="1101947" y="930773"/>
                  </a:cubicBezTo>
                  <a:cubicBezTo>
                    <a:pt x="1250252" y="926582"/>
                    <a:pt x="1396365" y="911437"/>
                    <a:pt x="1540002" y="889434"/>
                  </a:cubicBezTo>
                  <a:cubicBezTo>
                    <a:pt x="1576197" y="884386"/>
                    <a:pt x="1611535" y="877433"/>
                    <a:pt x="1647158" y="871242"/>
                  </a:cubicBezTo>
                  <a:lnTo>
                    <a:pt x="1698117" y="862193"/>
                  </a:lnTo>
                  <a:lnTo>
                    <a:pt x="1742789" y="854668"/>
                  </a:lnTo>
                  <a:cubicBezTo>
                    <a:pt x="1804035" y="845048"/>
                    <a:pt x="1867472" y="835428"/>
                    <a:pt x="1931003" y="826950"/>
                  </a:cubicBezTo>
                  <a:cubicBezTo>
                    <a:pt x="2058353" y="810282"/>
                    <a:pt x="2186750" y="795327"/>
                    <a:pt x="2314861" y="783897"/>
                  </a:cubicBezTo>
                  <a:cubicBezTo>
                    <a:pt x="2378964" y="778087"/>
                    <a:pt x="2442972" y="772467"/>
                    <a:pt x="2506885" y="768086"/>
                  </a:cubicBezTo>
                  <a:cubicBezTo>
                    <a:pt x="2538794" y="765990"/>
                    <a:pt x="2570798" y="763800"/>
                    <a:pt x="2602611" y="762085"/>
                  </a:cubicBezTo>
                  <a:cubicBezTo>
                    <a:pt x="2634520" y="760180"/>
                    <a:pt x="2666333" y="758370"/>
                    <a:pt x="2698052" y="756846"/>
                  </a:cubicBezTo>
                  <a:cubicBezTo>
                    <a:pt x="2761583" y="753894"/>
                    <a:pt x="2825020" y="751703"/>
                    <a:pt x="2887980" y="750846"/>
                  </a:cubicBezTo>
                  <a:cubicBezTo>
                    <a:pt x="2951036" y="749417"/>
                    <a:pt x="3013615" y="749322"/>
                    <a:pt x="3075813" y="750179"/>
                  </a:cubicBezTo>
                  <a:cubicBezTo>
                    <a:pt x="3106865" y="750846"/>
                    <a:pt x="3137916" y="751417"/>
                    <a:pt x="3168587" y="752751"/>
                  </a:cubicBezTo>
                  <a:cubicBezTo>
                    <a:pt x="3199448" y="753703"/>
                    <a:pt x="3229928" y="755227"/>
                    <a:pt x="3260408" y="756656"/>
                  </a:cubicBezTo>
                  <a:cubicBezTo>
                    <a:pt x="3320987" y="760466"/>
                    <a:pt x="3381470" y="764562"/>
                    <a:pt x="3440049" y="771610"/>
                  </a:cubicBezTo>
                  <a:cubicBezTo>
                    <a:pt x="3454908" y="773039"/>
                    <a:pt x="3469386" y="775039"/>
                    <a:pt x="3483864" y="776849"/>
                  </a:cubicBezTo>
                  <a:lnTo>
                    <a:pt x="3528536" y="782469"/>
                  </a:lnTo>
                  <a:lnTo>
                    <a:pt x="3628549" y="796089"/>
                  </a:lnTo>
                  <a:lnTo>
                    <a:pt x="3828574" y="823140"/>
                  </a:lnTo>
                  <a:cubicBezTo>
                    <a:pt x="3962019" y="840190"/>
                    <a:pt x="4095750" y="858573"/>
                    <a:pt x="4231196" y="874099"/>
                  </a:cubicBezTo>
                  <a:lnTo>
                    <a:pt x="4433126" y="897435"/>
                  </a:lnTo>
                  <a:lnTo>
                    <a:pt x="4485990" y="903246"/>
                  </a:lnTo>
                  <a:cubicBezTo>
                    <a:pt x="4503897" y="905151"/>
                    <a:pt x="4521708" y="907341"/>
                    <a:pt x="4539806" y="908961"/>
                  </a:cubicBezTo>
                  <a:lnTo>
                    <a:pt x="4593908" y="914199"/>
                  </a:lnTo>
                  <a:lnTo>
                    <a:pt x="4648296" y="918771"/>
                  </a:lnTo>
                  <a:cubicBezTo>
                    <a:pt x="4793456" y="930392"/>
                    <a:pt x="4942237" y="935631"/>
                    <a:pt x="5092446" y="931154"/>
                  </a:cubicBezTo>
                  <a:cubicBezTo>
                    <a:pt x="5242274" y="927249"/>
                    <a:pt x="5393627" y="911437"/>
                    <a:pt x="5533168" y="891816"/>
                  </a:cubicBezTo>
                  <a:cubicBezTo>
                    <a:pt x="5673471" y="872289"/>
                    <a:pt x="5798820" y="851906"/>
                    <a:pt x="5918169" y="840666"/>
                  </a:cubicBezTo>
                  <a:cubicBezTo>
                    <a:pt x="5948077" y="837809"/>
                    <a:pt x="5977795" y="835237"/>
                    <a:pt x="6007323" y="833237"/>
                  </a:cubicBezTo>
                  <a:cubicBezTo>
                    <a:pt x="6022086" y="832094"/>
                    <a:pt x="6036945" y="831332"/>
                    <a:pt x="6051709" y="830570"/>
                  </a:cubicBezTo>
                  <a:lnTo>
                    <a:pt x="6097429" y="828379"/>
                  </a:lnTo>
                  <a:cubicBezTo>
                    <a:pt x="6158960" y="825236"/>
                    <a:pt x="6223445" y="823807"/>
                    <a:pt x="6287834" y="822569"/>
                  </a:cubicBezTo>
                  <a:cubicBezTo>
                    <a:pt x="6417374" y="820664"/>
                    <a:pt x="6549485" y="820188"/>
                    <a:pt x="6681597" y="821235"/>
                  </a:cubicBezTo>
                  <a:cubicBezTo>
                    <a:pt x="6813899" y="822378"/>
                    <a:pt x="6946773" y="823617"/>
                    <a:pt x="7079647" y="826569"/>
                  </a:cubicBezTo>
                  <a:cubicBezTo>
                    <a:pt x="7212520" y="828951"/>
                    <a:pt x="7345585" y="831903"/>
                    <a:pt x="7478173" y="836094"/>
                  </a:cubicBezTo>
                  <a:cubicBezTo>
                    <a:pt x="7610475" y="839714"/>
                    <a:pt x="7743539" y="844953"/>
                    <a:pt x="7871937" y="851430"/>
                  </a:cubicBezTo>
                  <a:lnTo>
                    <a:pt x="7919657" y="854097"/>
                  </a:lnTo>
                  <a:cubicBezTo>
                    <a:pt x="7935564" y="854954"/>
                    <a:pt x="7949756" y="856192"/>
                    <a:pt x="7964901" y="857240"/>
                  </a:cubicBezTo>
                  <a:lnTo>
                    <a:pt x="8015955" y="861050"/>
                  </a:lnTo>
                  <a:cubicBezTo>
                    <a:pt x="8035195" y="862383"/>
                    <a:pt x="8053769" y="863622"/>
                    <a:pt x="8072247" y="864384"/>
                  </a:cubicBezTo>
                  <a:cubicBezTo>
                    <a:pt x="8145780" y="867527"/>
                    <a:pt x="8216456" y="868479"/>
                    <a:pt x="8286750" y="868384"/>
                  </a:cubicBezTo>
                  <a:cubicBezTo>
                    <a:pt x="8427148" y="867527"/>
                    <a:pt x="8565452" y="862574"/>
                    <a:pt x="8704040" y="853716"/>
                  </a:cubicBezTo>
                  <a:cubicBezTo>
                    <a:pt x="8842534" y="844762"/>
                    <a:pt x="8980741" y="832284"/>
                    <a:pt x="9120188" y="814092"/>
                  </a:cubicBezTo>
                  <a:cubicBezTo>
                    <a:pt x="9140761" y="811425"/>
                    <a:pt x="9161336" y="808567"/>
                    <a:pt x="9181909" y="805519"/>
                  </a:cubicBezTo>
                  <a:lnTo>
                    <a:pt x="9181909" y="39642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84" name="Freeform: Shape 3083">
              <a:extLst>
                <a:ext uri="{FF2B5EF4-FFF2-40B4-BE49-F238E27FC236}">
                  <a16:creationId xmlns:a16="http://schemas.microsoft.com/office/drawing/2014/main" id="{2587D38B-9E07-4A8B-B285-5FEBF6A60D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580789"/>
              <a:ext cx="9182100" cy="544245"/>
            </a:xfrm>
            <a:custGeom>
              <a:avLst/>
              <a:gdLst>
                <a:gd name="connsiteX0" fmla="*/ 9182100 w 9182100"/>
                <a:gd name="connsiteY0" fmla="*/ 154189 h 544245"/>
                <a:gd name="connsiteX1" fmla="*/ 9047702 w 9182100"/>
                <a:gd name="connsiteY1" fmla="*/ 162762 h 544245"/>
                <a:gd name="connsiteX2" fmla="*/ 8652224 w 9182100"/>
                <a:gd name="connsiteY2" fmla="*/ 178287 h 544245"/>
                <a:gd name="connsiteX3" fmla="*/ 8255603 w 9182100"/>
                <a:gd name="connsiteY3" fmla="*/ 161047 h 544245"/>
                <a:gd name="connsiteX4" fmla="*/ 8060722 w 9182100"/>
                <a:gd name="connsiteY4" fmla="*/ 140854 h 544245"/>
                <a:gd name="connsiteX5" fmla="*/ 8013478 w 9182100"/>
                <a:gd name="connsiteY5" fmla="*/ 134187 h 544245"/>
                <a:gd name="connsiteX6" fmla="*/ 7990428 w 9182100"/>
                <a:gd name="connsiteY6" fmla="*/ 130567 h 544245"/>
                <a:gd name="connsiteX7" fmla="*/ 7964139 w 9182100"/>
                <a:gd name="connsiteY7" fmla="*/ 126853 h 544245"/>
                <a:gd name="connsiteX8" fmla="*/ 7911656 w 9182100"/>
                <a:gd name="connsiteY8" fmla="*/ 119518 h 544245"/>
                <a:gd name="connsiteX9" fmla="*/ 7860220 w 9182100"/>
                <a:gd name="connsiteY9" fmla="*/ 113232 h 544245"/>
                <a:gd name="connsiteX10" fmla="*/ 7453884 w 9182100"/>
                <a:gd name="connsiteY10" fmla="*/ 70369 h 544245"/>
                <a:gd name="connsiteX11" fmla="*/ 7048976 w 9182100"/>
                <a:gd name="connsiteY11" fmla="*/ 36556 h 544245"/>
                <a:gd name="connsiteX12" fmla="*/ 6846285 w 9182100"/>
                <a:gd name="connsiteY12" fmla="*/ 22649 h 544245"/>
                <a:gd name="connsiteX13" fmla="*/ 6643212 w 9182100"/>
                <a:gd name="connsiteY13" fmla="*/ 11600 h 544245"/>
                <a:gd name="connsiteX14" fmla="*/ 6541485 w 9182100"/>
                <a:gd name="connsiteY14" fmla="*/ 7314 h 544245"/>
                <a:gd name="connsiteX15" fmla="*/ 6439567 w 9182100"/>
                <a:gd name="connsiteY15" fmla="*/ 3885 h 544245"/>
                <a:gd name="connsiteX16" fmla="*/ 6337459 w 9182100"/>
                <a:gd name="connsiteY16" fmla="*/ 1313 h 544245"/>
                <a:gd name="connsiteX17" fmla="*/ 6234970 w 9182100"/>
                <a:gd name="connsiteY17" fmla="*/ 75 h 544245"/>
                <a:gd name="connsiteX18" fmla="*/ 6027802 w 9182100"/>
                <a:gd name="connsiteY18" fmla="*/ 2265 h 544245"/>
                <a:gd name="connsiteX19" fmla="*/ 5921978 w 9182100"/>
                <a:gd name="connsiteY19" fmla="*/ 6552 h 544245"/>
                <a:gd name="connsiteX20" fmla="*/ 5815965 w 9182100"/>
                <a:gd name="connsiteY20" fmla="*/ 14362 h 544245"/>
                <a:gd name="connsiteX21" fmla="*/ 5408390 w 9182100"/>
                <a:gd name="connsiteY21" fmla="*/ 67036 h 544245"/>
                <a:gd name="connsiteX22" fmla="*/ 5023866 w 9182100"/>
                <a:gd name="connsiteY22" fmla="*/ 103992 h 544245"/>
                <a:gd name="connsiteX23" fmla="*/ 4831556 w 9182100"/>
                <a:gd name="connsiteY23" fmla="*/ 106374 h 544245"/>
                <a:gd name="connsiteX24" fmla="*/ 4637723 w 9182100"/>
                <a:gd name="connsiteY24" fmla="*/ 98754 h 544245"/>
                <a:gd name="connsiteX25" fmla="*/ 4442460 w 9182100"/>
                <a:gd name="connsiteY25" fmla="*/ 83038 h 544245"/>
                <a:gd name="connsiteX26" fmla="*/ 4341686 w 9182100"/>
                <a:gd name="connsiteY26" fmla="*/ 77227 h 544245"/>
                <a:gd name="connsiteX27" fmla="*/ 4241006 w 9182100"/>
                <a:gd name="connsiteY27" fmla="*/ 71989 h 544245"/>
                <a:gd name="connsiteX28" fmla="*/ 3836956 w 9182100"/>
                <a:gd name="connsiteY28" fmla="*/ 54177 h 544245"/>
                <a:gd name="connsiteX29" fmla="*/ 3634549 w 9182100"/>
                <a:gd name="connsiteY29" fmla="*/ 45414 h 544245"/>
                <a:gd name="connsiteX30" fmla="*/ 3533394 w 9182100"/>
                <a:gd name="connsiteY30" fmla="*/ 40461 h 544245"/>
                <a:gd name="connsiteX31" fmla="*/ 3481959 w 9182100"/>
                <a:gd name="connsiteY31" fmla="*/ 37889 h 544245"/>
                <a:gd name="connsiteX32" fmla="*/ 3430238 w 9182100"/>
                <a:gd name="connsiteY32" fmla="*/ 35889 h 544245"/>
                <a:gd name="connsiteX33" fmla="*/ 3020473 w 9182100"/>
                <a:gd name="connsiteY33" fmla="*/ 37603 h 544245"/>
                <a:gd name="connsiteX34" fmla="*/ 2614422 w 9182100"/>
                <a:gd name="connsiteY34" fmla="*/ 56844 h 544245"/>
                <a:gd name="connsiteX35" fmla="*/ 2208657 w 9182100"/>
                <a:gd name="connsiteY35" fmla="*/ 81609 h 544245"/>
                <a:gd name="connsiteX36" fmla="*/ 1800606 w 9182100"/>
                <a:gd name="connsiteY36" fmla="*/ 107612 h 544245"/>
                <a:gd name="connsiteX37" fmla="*/ 1594676 w 9182100"/>
                <a:gd name="connsiteY37" fmla="*/ 124948 h 544245"/>
                <a:gd name="connsiteX38" fmla="*/ 1491996 w 9182100"/>
                <a:gd name="connsiteY38" fmla="*/ 136568 h 544245"/>
                <a:gd name="connsiteX39" fmla="*/ 1442942 w 9182100"/>
                <a:gd name="connsiteY39" fmla="*/ 141902 h 544245"/>
                <a:gd name="connsiteX40" fmla="*/ 1418463 w 9182100"/>
                <a:gd name="connsiteY40" fmla="*/ 144664 h 544245"/>
                <a:gd name="connsiteX41" fmla="*/ 1393984 w 9182100"/>
                <a:gd name="connsiteY41" fmla="*/ 146855 h 544245"/>
                <a:gd name="connsiteX42" fmla="*/ 1006697 w 9182100"/>
                <a:gd name="connsiteY42" fmla="*/ 169810 h 544245"/>
                <a:gd name="connsiteX43" fmla="*/ 816864 w 9182100"/>
                <a:gd name="connsiteY43" fmla="*/ 170953 h 544245"/>
                <a:gd name="connsiteX44" fmla="*/ 769906 w 9182100"/>
                <a:gd name="connsiteY44" fmla="*/ 169715 h 544245"/>
                <a:gd name="connsiteX45" fmla="*/ 723043 w 9182100"/>
                <a:gd name="connsiteY45" fmla="*/ 168096 h 544245"/>
                <a:gd name="connsiteX46" fmla="*/ 676370 w 9182100"/>
                <a:gd name="connsiteY46" fmla="*/ 166286 h 544245"/>
                <a:gd name="connsiteX47" fmla="*/ 629888 w 9182100"/>
                <a:gd name="connsiteY47" fmla="*/ 163333 h 544245"/>
                <a:gd name="connsiteX48" fmla="*/ 445484 w 9182100"/>
                <a:gd name="connsiteY48" fmla="*/ 146093 h 544245"/>
                <a:gd name="connsiteX49" fmla="*/ 263366 w 9182100"/>
                <a:gd name="connsiteY49" fmla="*/ 115232 h 544245"/>
                <a:gd name="connsiteX50" fmla="*/ 81439 w 9182100"/>
                <a:gd name="connsiteY50" fmla="*/ 70369 h 544245"/>
                <a:gd name="connsiteX51" fmla="*/ 35338 w 9182100"/>
                <a:gd name="connsiteY51" fmla="*/ 57034 h 544245"/>
                <a:gd name="connsiteX52" fmla="*/ 0 w 9182100"/>
                <a:gd name="connsiteY52" fmla="*/ 46652 h 544245"/>
                <a:gd name="connsiteX53" fmla="*/ 0 w 9182100"/>
                <a:gd name="connsiteY53" fmla="*/ 426795 h 544245"/>
                <a:gd name="connsiteX54" fmla="*/ 178594 w 9182100"/>
                <a:gd name="connsiteY54" fmla="*/ 479658 h 544245"/>
                <a:gd name="connsiteX55" fmla="*/ 610457 w 9182100"/>
                <a:gd name="connsiteY55" fmla="*/ 542619 h 544245"/>
                <a:gd name="connsiteX56" fmla="*/ 826865 w 9182100"/>
                <a:gd name="connsiteY56" fmla="*/ 539666 h 544245"/>
                <a:gd name="connsiteX57" fmla="*/ 1039654 w 9182100"/>
                <a:gd name="connsiteY57" fmla="*/ 515187 h 544245"/>
                <a:gd name="connsiteX58" fmla="*/ 1449705 w 9182100"/>
                <a:gd name="connsiteY58" fmla="*/ 415270 h 544245"/>
                <a:gd name="connsiteX59" fmla="*/ 1548765 w 9182100"/>
                <a:gd name="connsiteY59" fmla="*/ 382123 h 544245"/>
                <a:gd name="connsiteX60" fmla="*/ 1642872 w 9182100"/>
                <a:gd name="connsiteY60" fmla="*/ 349261 h 544245"/>
                <a:gd name="connsiteX61" fmla="*/ 1832991 w 9182100"/>
                <a:gd name="connsiteY61" fmla="*/ 289158 h 544245"/>
                <a:gd name="connsiteX62" fmla="*/ 2222754 w 9182100"/>
                <a:gd name="connsiteY62" fmla="*/ 193623 h 544245"/>
                <a:gd name="connsiteX63" fmla="*/ 2620137 w 9182100"/>
                <a:gd name="connsiteY63" fmla="*/ 138378 h 544245"/>
                <a:gd name="connsiteX64" fmla="*/ 3020473 w 9182100"/>
                <a:gd name="connsiteY64" fmla="*/ 127234 h 544245"/>
                <a:gd name="connsiteX65" fmla="*/ 3219736 w 9182100"/>
                <a:gd name="connsiteY65" fmla="*/ 139807 h 544245"/>
                <a:gd name="connsiteX66" fmla="*/ 3318605 w 9182100"/>
                <a:gd name="connsiteY66" fmla="*/ 151713 h 544245"/>
                <a:gd name="connsiteX67" fmla="*/ 3367754 w 9182100"/>
                <a:gd name="connsiteY67" fmla="*/ 158666 h 544245"/>
                <a:gd name="connsiteX68" fmla="*/ 3416618 w 9182100"/>
                <a:gd name="connsiteY68" fmla="*/ 166858 h 544245"/>
                <a:gd name="connsiteX69" fmla="*/ 3465195 w 9182100"/>
                <a:gd name="connsiteY69" fmla="*/ 176097 h 544245"/>
                <a:gd name="connsiteX70" fmla="*/ 3513868 w 9182100"/>
                <a:gd name="connsiteY70" fmla="*/ 185908 h 544245"/>
                <a:gd name="connsiteX71" fmla="*/ 3612737 w 9182100"/>
                <a:gd name="connsiteY71" fmla="*/ 207625 h 544245"/>
                <a:gd name="connsiteX72" fmla="*/ 3810381 w 9182100"/>
                <a:gd name="connsiteY72" fmla="*/ 252106 h 544245"/>
                <a:gd name="connsiteX73" fmla="*/ 4206621 w 9182100"/>
                <a:gd name="connsiteY73" fmla="*/ 339736 h 544245"/>
                <a:gd name="connsiteX74" fmla="*/ 4306062 w 9182100"/>
                <a:gd name="connsiteY74" fmla="*/ 359834 h 544245"/>
                <a:gd name="connsiteX75" fmla="*/ 4405503 w 9182100"/>
                <a:gd name="connsiteY75" fmla="*/ 378979 h 544245"/>
                <a:gd name="connsiteX76" fmla="*/ 4611529 w 9182100"/>
                <a:gd name="connsiteY76" fmla="*/ 405745 h 544245"/>
                <a:gd name="connsiteX77" fmla="*/ 5031677 w 9182100"/>
                <a:gd name="connsiteY77" fmla="*/ 427462 h 544245"/>
                <a:gd name="connsiteX78" fmla="*/ 5243227 w 9182100"/>
                <a:gd name="connsiteY78" fmla="*/ 418699 h 544245"/>
                <a:gd name="connsiteX79" fmla="*/ 5451062 w 9182100"/>
                <a:gd name="connsiteY79" fmla="*/ 398029 h 544245"/>
                <a:gd name="connsiteX80" fmla="*/ 5844635 w 9182100"/>
                <a:gd name="connsiteY80" fmla="*/ 353071 h 544245"/>
                <a:gd name="connsiteX81" fmla="*/ 5939981 w 9182100"/>
                <a:gd name="connsiteY81" fmla="*/ 346975 h 544245"/>
                <a:gd name="connsiteX82" fmla="*/ 6035898 w 9182100"/>
                <a:gd name="connsiteY82" fmla="*/ 344118 h 544245"/>
                <a:gd name="connsiteX83" fmla="*/ 6232303 w 9182100"/>
                <a:gd name="connsiteY83" fmla="*/ 343642 h 544245"/>
                <a:gd name="connsiteX84" fmla="*/ 6630924 w 9182100"/>
                <a:gd name="connsiteY84" fmla="*/ 351071 h 544245"/>
                <a:gd name="connsiteX85" fmla="*/ 6831140 w 9182100"/>
                <a:gd name="connsiteY85" fmla="*/ 356596 h 544245"/>
                <a:gd name="connsiteX86" fmla="*/ 7031545 w 9182100"/>
                <a:gd name="connsiteY86" fmla="*/ 362501 h 544245"/>
                <a:gd name="connsiteX87" fmla="*/ 7432262 w 9182100"/>
                <a:gd name="connsiteY87" fmla="*/ 378408 h 544245"/>
                <a:gd name="connsiteX88" fmla="*/ 7830312 w 9182100"/>
                <a:gd name="connsiteY88" fmla="*/ 402506 h 544245"/>
                <a:gd name="connsiteX89" fmla="*/ 7879270 w 9182100"/>
                <a:gd name="connsiteY89" fmla="*/ 406792 h 544245"/>
                <a:gd name="connsiteX90" fmla="*/ 7926895 w 9182100"/>
                <a:gd name="connsiteY90" fmla="*/ 411745 h 544245"/>
                <a:gd name="connsiteX91" fmla="*/ 7977569 w 9182100"/>
                <a:gd name="connsiteY91" fmla="*/ 417175 h 544245"/>
                <a:gd name="connsiteX92" fmla="*/ 8030623 w 9182100"/>
                <a:gd name="connsiteY92" fmla="*/ 422127 h 544245"/>
                <a:gd name="connsiteX93" fmla="*/ 8237982 w 9182100"/>
                <a:gd name="connsiteY93" fmla="*/ 435177 h 544245"/>
                <a:gd name="connsiteX94" fmla="*/ 8647748 w 9182100"/>
                <a:gd name="connsiteY94" fmla="*/ 449464 h 544245"/>
                <a:gd name="connsiteX95" fmla="*/ 8852821 w 9182100"/>
                <a:gd name="connsiteY95" fmla="*/ 456132 h 544245"/>
                <a:gd name="connsiteX96" fmla="*/ 8955786 w 9182100"/>
                <a:gd name="connsiteY96" fmla="*/ 458132 h 544245"/>
                <a:gd name="connsiteX97" fmla="*/ 9059227 w 9182100"/>
                <a:gd name="connsiteY97" fmla="*/ 457751 h 544245"/>
                <a:gd name="connsiteX98" fmla="*/ 9182005 w 9182100"/>
                <a:gd name="connsiteY98" fmla="*/ 452512 h 544245"/>
                <a:gd name="connsiteX99" fmla="*/ 9182005 w 9182100"/>
                <a:gd name="connsiteY99" fmla="*/ 154189 h 544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</a:cxnLst>
              <a:rect l="l" t="t" r="r" b="b"/>
              <a:pathLst>
                <a:path w="9182100" h="544245">
                  <a:moveTo>
                    <a:pt x="9182100" y="154189"/>
                  </a:moveTo>
                  <a:cubicBezTo>
                    <a:pt x="9137618" y="157142"/>
                    <a:pt x="9092851" y="159904"/>
                    <a:pt x="9047702" y="162762"/>
                  </a:cubicBezTo>
                  <a:cubicBezTo>
                    <a:pt x="8917114" y="170668"/>
                    <a:pt x="8784717" y="178002"/>
                    <a:pt x="8652224" y="178287"/>
                  </a:cubicBezTo>
                  <a:cubicBezTo>
                    <a:pt x="8519732" y="178764"/>
                    <a:pt x="8387049" y="171239"/>
                    <a:pt x="8255603" y="161047"/>
                  </a:cubicBezTo>
                  <a:cubicBezTo>
                    <a:pt x="8189881" y="155904"/>
                    <a:pt x="8124539" y="149236"/>
                    <a:pt x="8060722" y="140854"/>
                  </a:cubicBezTo>
                  <a:cubicBezTo>
                    <a:pt x="8044815" y="138759"/>
                    <a:pt x="8029099" y="136473"/>
                    <a:pt x="8013478" y="134187"/>
                  </a:cubicBezTo>
                  <a:lnTo>
                    <a:pt x="7990428" y="130567"/>
                  </a:lnTo>
                  <a:lnTo>
                    <a:pt x="7964139" y="126853"/>
                  </a:lnTo>
                  <a:cubicBezTo>
                    <a:pt x="7946708" y="124376"/>
                    <a:pt x="7928896" y="121709"/>
                    <a:pt x="7911656" y="119518"/>
                  </a:cubicBezTo>
                  <a:lnTo>
                    <a:pt x="7860220" y="113232"/>
                  </a:lnTo>
                  <a:cubicBezTo>
                    <a:pt x="7723728" y="96277"/>
                    <a:pt x="7589044" y="83038"/>
                    <a:pt x="7453884" y="70369"/>
                  </a:cubicBezTo>
                  <a:cubicBezTo>
                    <a:pt x="7318915" y="57701"/>
                    <a:pt x="7184041" y="46366"/>
                    <a:pt x="7048976" y="36556"/>
                  </a:cubicBezTo>
                  <a:cubicBezTo>
                    <a:pt x="6981444" y="31793"/>
                    <a:pt x="6913912" y="26840"/>
                    <a:pt x="6846285" y="22649"/>
                  </a:cubicBezTo>
                  <a:cubicBezTo>
                    <a:pt x="6778657" y="18553"/>
                    <a:pt x="6710934" y="14934"/>
                    <a:pt x="6643212" y="11600"/>
                  </a:cubicBezTo>
                  <a:lnTo>
                    <a:pt x="6541485" y="7314"/>
                  </a:lnTo>
                  <a:cubicBezTo>
                    <a:pt x="6507576" y="5790"/>
                    <a:pt x="6473667" y="4647"/>
                    <a:pt x="6439567" y="3885"/>
                  </a:cubicBezTo>
                  <a:lnTo>
                    <a:pt x="6337459" y="1313"/>
                  </a:lnTo>
                  <a:lnTo>
                    <a:pt x="6234970" y="75"/>
                  </a:lnTo>
                  <a:cubicBezTo>
                    <a:pt x="6166295" y="-116"/>
                    <a:pt x="6097715" y="-116"/>
                    <a:pt x="6027802" y="2265"/>
                  </a:cubicBezTo>
                  <a:cubicBezTo>
                    <a:pt x="5993320" y="3123"/>
                    <a:pt x="5957412" y="4456"/>
                    <a:pt x="5921978" y="6552"/>
                  </a:cubicBezTo>
                  <a:cubicBezTo>
                    <a:pt x="5886546" y="8552"/>
                    <a:pt x="5851112" y="11124"/>
                    <a:pt x="5815965" y="14362"/>
                  </a:cubicBezTo>
                  <a:cubicBezTo>
                    <a:pt x="5674995" y="27126"/>
                    <a:pt x="5538597" y="48938"/>
                    <a:pt x="5408390" y="67036"/>
                  </a:cubicBezTo>
                  <a:cubicBezTo>
                    <a:pt x="5277993" y="85514"/>
                    <a:pt x="5151692" y="99039"/>
                    <a:pt x="5023866" y="103992"/>
                  </a:cubicBezTo>
                  <a:cubicBezTo>
                    <a:pt x="4960049" y="106660"/>
                    <a:pt x="4895946" y="107231"/>
                    <a:pt x="4831556" y="106374"/>
                  </a:cubicBezTo>
                  <a:cubicBezTo>
                    <a:pt x="4767167" y="105231"/>
                    <a:pt x="4702588" y="102468"/>
                    <a:pt x="4637723" y="98754"/>
                  </a:cubicBezTo>
                  <a:cubicBezTo>
                    <a:pt x="4572762" y="95230"/>
                    <a:pt x="4507992" y="88848"/>
                    <a:pt x="4442460" y="83038"/>
                  </a:cubicBezTo>
                  <a:cubicBezTo>
                    <a:pt x="4408837" y="80752"/>
                    <a:pt x="4375214" y="79228"/>
                    <a:pt x="4341686" y="77227"/>
                  </a:cubicBezTo>
                  <a:cubicBezTo>
                    <a:pt x="4308158" y="75227"/>
                    <a:pt x="4274534" y="73417"/>
                    <a:pt x="4241006" y="71989"/>
                  </a:cubicBezTo>
                  <a:cubicBezTo>
                    <a:pt x="4106895" y="65131"/>
                    <a:pt x="3971925" y="59797"/>
                    <a:pt x="3836956" y="54177"/>
                  </a:cubicBezTo>
                  <a:lnTo>
                    <a:pt x="3634549" y="45414"/>
                  </a:lnTo>
                  <a:lnTo>
                    <a:pt x="3533394" y="40461"/>
                  </a:lnTo>
                  <a:lnTo>
                    <a:pt x="3481959" y="37889"/>
                  </a:lnTo>
                  <a:cubicBezTo>
                    <a:pt x="3464719" y="37127"/>
                    <a:pt x="3447479" y="36079"/>
                    <a:pt x="3430238" y="35889"/>
                  </a:cubicBezTo>
                  <a:cubicBezTo>
                    <a:pt x="3292602" y="31126"/>
                    <a:pt x="3156299" y="33603"/>
                    <a:pt x="3020473" y="37603"/>
                  </a:cubicBezTo>
                  <a:cubicBezTo>
                    <a:pt x="2884741" y="41985"/>
                    <a:pt x="2749487" y="48843"/>
                    <a:pt x="2614422" y="56844"/>
                  </a:cubicBezTo>
                  <a:lnTo>
                    <a:pt x="2208657" y="81609"/>
                  </a:lnTo>
                  <a:cubicBezTo>
                    <a:pt x="2073116" y="89991"/>
                    <a:pt x="1937195" y="97515"/>
                    <a:pt x="1800606" y="107612"/>
                  </a:cubicBezTo>
                  <a:cubicBezTo>
                    <a:pt x="1732217" y="112184"/>
                    <a:pt x="1663827" y="117804"/>
                    <a:pt x="1594676" y="124948"/>
                  </a:cubicBezTo>
                  <a:lnTo>
                    <a:pt x="1491996" y="136568"/>
                  </a:lnTo>
                  <a:lnTo>
                    <a:pt x="1442942" y="141902"/>
                  </a:lnTo>
                  <a:lnTo>
                    <a:pt x="1418463" y="144664"/>
                  </a:lnTo>
                  <a:lnTo>
                    <a:pt x="1393984" y="146855"/>
                  </a:lnTo>
                  <a:cubicBezTo>
                    <a:pt x="1263491" y="159142"/>
                    <a:pt x="1134142" y="166667"/>
                    <a:pt x="1006697" y="169810"/>
                  </a:cubicBezTo>
                  <a:cubicBezTo>
                    <a:pt x="942975" y="172001"/>
                    <a:pt x="879729" y="171239"/>
                    <a:pt x="816864" y="170953"/>
                  </a:cubicBezTo>
                  <a:lnTo>
                    <a:pt x="769906" y="169715"/>
                  </a:lnTo>
                  <a:cubicBezTo>
                    <a:pt x="754285" y="169525"/>
                    <a:pt x="738569" y="169048"/>
                    <a:pt x="723043" y="168096"/>
                  </a:cubicBezTo>
                  <a:lnTo>
                    <a:pt x="676370" y="166286"/>
                  </a:lnTo>
                  <a:cubicBezTo>
                    <a:pt x="660845" y="165238"/>
                    <a:pt x="645414" y="164095"/>
                    <a:pt x="629888" y="163333"/>
                  </a:cubicBezTo>
                  <a:cubicBezTo>
                    <a:pt x="568071" y="159047"/>
                    <a:pt x="506540" y="154094"/>
                    <a:pt x="445484" y="146093"/>
                  </a:cubicBezTo>
                  <a:cubicBezTo>
                    <a:pt x="384524" y="137997"/>
                    <a:pt x="323850" y="128091"/>
                    <a:pt x="263366" y="115232"/>
                  </a:cubicBezTo>
                  <a:cubicBezTo>
                    <a:pt x="202787" y="102850"/>
                    <a:pt x="142589" y="87419"/>
                    <a:pt x="81439" y="70369"/>
                  </a:cubicBezTo>
                  <a:cubicBezTo>
                    <a:pt x="66199" y="66178"/>
                    <a:pt x="50864" y="61702"/>
                    <a:pt x="35338" y="57034"/>
                  </a:cubicBezTo>
                  <a:lnTo>
                    <a:pt x="0" y="46652"/>
                  </a:lnTo>
                  <a:lnTo>
                    <a:pt x="0" y="426795"/>
                  </a:lnTo>
                  <a:cubicBezTo>
                    <a:pt x="58198" y="446416"/>
                    <a:pt x="117920" y="464323"/>
                    <a:pt x="178594" y="479658"/>
                  </a:cubicBezTo>
                  <a:cubicBezTo>
                    <a:pt x="319850" y="514901"/>
                    <a:pt x="465582" y="537094"/>
                    <a:pt x="610457" y="542619"/>
                  </a:cubicBezTo>
                  <a:cubicBezTo>
                    <a:pt x="682943" y="545953"/>
                    <a:pt x="755142" y="543762"/>
                    <a:pt x="826865" y="539666"/>
                  </a:cubicBezTo>
                  <a:cubicBezTo>
                    <a:pt x="898398" y="534523"/>
                    <a:pt x="969645" y="526903"/>
                    <a:pt x="1039654" y="515187"/>
                  </a:cubicBezTo>
                  <a:cubicBezTo>
                    <a:pt x="1180052" y="492517"/>
                    <a:pt x="1316736" y="457751"/>
                    <a:pt x="1449705" y="415270"/>
                  </a:cubicBezTo>
                  <a:cubicBezTo>
                    <a:pt x="1483138" y="405364"/>
                    <a:pt x="1515809" y="393172"/>
                    <a:pt x="1548765" y="382123"/>
                  </a:cubicBezTo>
                  <a:lnTo>
                    <a:pt x="1642872" y="349261"/>
                  </a:lnTo>
                  <a:cubicBezTo>
                    <a:pt x="1705261" y="328211"/>
                    <a:pt x="1768983" y="308208"/>
                    <a:pt x="1832991" y="289158"/>
                  </a:cubicBezTo>
                  <a:cubicBezTo>
                    <a:pt x="1961198" y="251821"/>
                    <a:pt x="2091404" y="219435"/>
                    <a:pt x="2222754" y="193623"/>
                  </a:cubicBezTo>
                  <a:cubicBezTo>
                    <a:pt x="2354199" y="168382"/>
                    <a:pt x="2486882" y="149332"/>
                    <a:pt x="2620137" y="138378"/>
                  </a:cubicBezTo>
                  <a:cubicBezTo>
                    <a:pt x="2753392" y="127424"/>
                    <a:pt x="2887123" y="122947"/>
                    <a:pt x="3020473" y="127234"/>
                  </a:cubicBezTo>
                  <a:cubicBezTo>
                    <a:pt x="3087148" y="129043"/>
                    <a:pt x="3153632" y="133711"/>
                    <a:pt x="3219736" y="139807"/>
                  </a:cubicBezTo>
                  <a:cubicBezTo>
                    <a:pt x="3252788" y="143426"/>
                    <a:pt x="3285839" y="146760"/>
                    <a:pt x="3318605" y="151713"/>
                  </a:cubicBezTo>
                  <a:lnTo>
                    <a:pt x="3367754" y="158666"/>
                  </a:lnTo>
                  <a:cubicBezTo>
                    <a:pt x="3384042" y="161238"/>
                    <a:pt x="3400330" y="164000"/>
                    <a:pt x="3416618" y="166858"/>
                  </a:cubicBezTo>
                  <a:cubicBezTo>
                    <a:pt x="3432905" y="169525"/>
                    <a:pt x="3449003" y="172954"/>
                    <a:pt x="3465195" y="176097"/>
                  </a:cubicBezTo>
                  <a:cubicBezTo>
                    <a:pt x="3481483" y="179431"/>
                    <a:pt x="3497199" y="182288"/>
                    <a:pt x="3513868" y="185908"/>
                  </a:cubicBezTo>
                  <a:lnTo>
                    <a:pt x="3612737" y="207625"/>
                  </a:lnTo>
                  <a:lnTo>
                    <a:pt x="3810381" y="252106"/>
                  </a:lnTo>
                  <a:cubicBezTo>
                    <a:pt x="3942112" y="282015"/>
                    <a:pt x="4073843" y="312590"/>
                    <a:pt x="4206621" y="339736"/>
                  </a:cubicBezTo>
                  <a:cubicBezTo>
                    <a:pt x="4239768" y="346785"/>
                    <a:pt x="4272915" y="353452"/>
                    <a:pt x="4306062" y="359834"/>
                  </a:cubicBezTo>
                  <a:cubicBezTo>
                    <a:pt x="4339209" y="366216"/>
                    <a:pt x="4372356" y="372979"/>
                    <a:pt x="4405503" y="378979"/>
                  </a:cubicBezTo>
                  <a:cubicBezTo>
                    <a:pt x="4473416" y="389266"/>
                    <a:pt x="4542378" y="398410"/>
                    <a:pt x="4611529" y="405745"/>
                  </a:cubicBezTo>
                  <a:cubicBezTo>
                    <a:pt x="4749832" y="420794"/>
                    <a:pt x="4890326" y="428795"/>
                    <a:pt x="5031677" y="427462"/>
                  </a:cubicBezTo>
                  <a:cubicBezTo>
                    <a:pt x="5102352" y="426985"/>
                    <a:pt x="5173028" y="423747"/>
                    <a:pt x="5243227" y="418699"/>
                  </a:cubicBezTo>
                  <a:cubicBezTo>
                    <a:pt x="5313427" y="413650"/>
                    <a:pt x="5382959" y="406030"/>
                    <a:pt x="5451062" y="398029"/>
                  </a:cubicBezTo>
                  <a:cubicBezTo>
                    <a:pt x="5587651" y="381551"/>
                    <a:pt x="5717381" y="362501"/>
                    <a:pt x="5844635" y="353071"/>
                  </a:cubicBezTo>
                  <a:cubicBezTo>
                    <a:pt x="5876544" y="350690"/>
                    <a:pt x="5908262" y="348404"/>
                    <a:pt x="5939981" y="346975"/>
                  </a:cubicBezTo>
                  <a:cubicBezTo>
                    <a:pt x="5971794" y="345356"/>
                    <a:pt x="6003036" y="344308"/>
                    <a:pt x="6035898" y="344118"/>
                  </a:cubicBezTo>
                  <a:cubicBezTo>
                    <a:pt x="6100477" y="343070"/>
                    <a:pt x="6166390" y="343356"/>
                    <a:pt x="6232303" y="343642"/>
                  </a:cubicBezTo>
                  <a:cubicBezTo>
                    <a:pt x="6364415" y="344880"/>
                    <a:pt x="6497669" y="347833"/>
                    <a:pt x="6630924" y="351071"/>
                  </a:cubicBezTo>
                  <a:lnTo>
                    <a:pt x="6831140" y="356596"/>
                  </a:lnTo>
                  <a:lnTo>
                    <a:pt x="7031545" y="362501"/>
                  </a:lnTo>
                  <a:cubicBezTo>
                    <a:pt x="7165086" y="367454"/>
                    <a:pt x="7298818" y="371835"/>
                    <a:pt x="7432262" y="378408"/>
                  </a:cubicBezTo>
                  <a:cubicBezTo>
                    <a:pt x="7565518" y="384790"/>
                    <a:pt x="7699153" y="392124"/>
                    <a:pt x="7830312" y="402506"/>
                  </a:cubicBezTo>
                  <a:lnTo>
                    <a:pt x="7879270" y="406792"/>
                  </a:lnTo>
                  <a:lnTo>
                    <a:pt x="7926895" y="411745"/>
                  </a:lnTo>
                  <a:lnTo>
                    <a:pt x="7977569" y="417175"/>
                  </a:lnTo>
                  <a:cubicBezTo>
                    <a:pt x="7995380" y="418984"/>
                    <a:pt x="8013097" y="420699"/>
                    <a:pt x="8030623" y="422127"/>
                  </a:cubicBezTo>
                  <a:cubicBezTo>
                    <a:pt x="8100632" y="427843"/>
                    <a:pt x="8169402" y="431748"/>
                    <a:pt x="8237982" y="435177"/>
                  </a:cubicBezTo>
                  <a:cubicBezTo>
                    <a:pt x="8375047" y="442035"/>
                    <a:pt x="8511254" y="444511"/>
                    <a:pt x="8647748" y="449464"/>
                  </a:cubicBezTo>
                  <a:cubicBezTo>
                    <a:pt x="8715946" y="451750"/>
                    <a:pt x="8784336" y="454513"/>
                    <a:pt x="8852821" y="456132"/>
                  </a:cubicBezTo>
                  <a:cubicBezTo>
                    <a:pt x="8887111" y="456989"/>
                    <a:pt x="8921401" y="457751"/>
                    <a:pt x="8955786" y="458132"/>
                  </a:cubicBezTo>
                  <a:cubicBezTo>
                    <a:pt x="8990171" y="458323"/>
                    <a:pt x="9024651" y="458227"/>
                    <a:pt x="9059227" y="457751"/>
                  </a:cubicBezTo>
                  <a:cubicBezTo>
                    <a:pt x="9099995" y="456989"/>
                    <a:pt x="9140857" y="455275"/>
                    <a:pt x="9182005" y="452512"/>
                  </a:cubicBezTo>
                  <a:lnTo>
                    <a:pt x="9182005" y="154189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85" name="Freeform: Shape 3084">
              <a:extLst>
                <a:ext uri="{FF2B5EF4-FFF2-40B4-BE49-F238E27FC236}">
                  <a16:creationId xmlns:a16="http://schemas.microsoft.com/office/drawing/2014/main" id="{5EF4DD4B-217B-4346-A2B8-4327936399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324550"/>
              <a:ext cx="9182100" cy="765639"/>
            </a:xfrm>
            <a:custGeom>
              <a:avLst/>
              <a:gdLst>
                <a:gd name="connsiteX0" fmla="*/ 9182100 w 9182100"/>
                <a:gd name="connsiteY0" fmla="*/ 351088 h 765639"/>
                <a:gd name="connsiteX1" fmla="*/ 9178480 w 9182100"/>
                <a:gd name="connsiteY1" fmla="*/ 350993 h 765639"/>
                <a:gd name="connsiteX2" fmla="*/ 8783955 w 9182100"/>
                <a:gd name="connsiteY2" fmla="*/ 327561 h 765639"/>
                <a:gd name="connsiteX3" fmla="*/ 8390763 w 9182100"/>
                <a:gd name="connsiteY3" fmla="*/ 288795 h 765639"/>
                <a:gd name="connsiteX4" fmla="*/ 8199502 w 9182100"/>
                <a:gd name="connsiteY4" fmla="*/ 262601 h 765639"/>
                <a:gd name="connsiteX5" fmla="*/ 8153972 w 9182100"/>
                <a:gd name="connsiteY5" fmla="*/ 254886 h 765639"/>
                <a:gd name="connsiteX6" fmla="*/ 8131588 w 9182100"/>
                <a:gd name="connsiteY6" fmla="*/ 250790 h 765639"/>
                <a:gd name="connsiteX7" fmla="*/ 8104632 w 9182100"/>
                <a:gd name="connsiteY7" fmla="*/ 246504 h 765639"/>
                <a:gd name="connsiteX8" fmla="*/ 8050911 w 9182100"/>
                <a:gd name="connsiteY8" fmla="*/ 238217 h 765639"/>
                <a:gd name="connsiteX9" fmla="*/ 7998810 w 9182100"/>
                <a:gd name="connsiteY9" fmla="*/ 230978 h 765639"/>
                <a:gd name="connsiteX10" fmla="*/ 7589902 w 9182100"/>
                <a:gd name="connsiteY10" fmla="*/ 183925 h 765639"/>
                <a:gd name="connsiteX11" fmla="*/ 7183469 w 9182100"/>
                <a:gd name="connsiteY11" fmla="*/ 147634 h 765639"/>
                <a:gd name="connsiteX12" fmla="*/ 6775990 w 9182100"/>
                <a:gd name="connsiteY12" fmla="*/ 119821 h 765639"/>
                <a:gd name="connsiteX13" fmla="*/ 6364795 w 9182100"/>
                <a:gd name="connsiteY13" fmla="*/ 102391 h 765639"/>
                <a:gd name="connsiteX14" fmla="*/ 6154293 w 9182100"/>
                <a:gd name="connsiteY14" fmla="*/ 100581 h 765639"/>
                <a:gd name="connsiteX15" fmla="*/ 6100287 w 9182100"/>
                <a:gd name="connsiteY15" fmla="*/ 101343 h 765639"/>
                <a:gd name="connsiteX16" fmla="*/ 6045327 w 9182100"/>
                <a:gd name="connsiteY16" fmla="*/ 103438 h 765639"/>
                <a:gd name="connsiteX17" fmla="*/ 5935980 w 9182100"/>
                <a:gd name="connsiteY17" fmla="*/ 110296 h 765639"/>
                <a:gd name="connsiteX18" fmla="*/ 5523357 w 9182100"/>
                <a:gd name="connsiteY18" fmla="*/ 157635 h 765639"/>
                <a:gd name="connsiteX19" fmla="*/ 5149882 w 9182100"/>
                <a:gd name="connsiteY19" fmla="*/ 185639 h 765639"/>
                <a:gd name="connsiteX20" fmla="*/ 4777073 w 9182100"/>
                <a:gd name="connsiteY20" fmla="*/ 170685 h 765639"/>
                <a:gd name="connsiteX21" fmla="*/ 4729925 w 9182100"/>
                <a:gd name="connsiteY21" fmla="*/ 166208 h 765639"/>
                <a:gd name="connsiteX22" fmla="*/ 4682585 w 9182100"/>
                <a:gd name="connsiteY22" fmla="*/ 161064 h 765639"/>
                <a:gd name="connsiteX23" fmla="*/ 4635151 w 9182100"/>
                <a:gd name="connsiteY23" fmla="*/ 155445 h 765639"/>
                <a:gd name="connsiteX24" fmla="*/ 4611434 w 9182100"/>
                <a:gd name="connsiteY24" fmla="*/ 152492 h 765639"/>
                <a:gd name="connsiteX25" fmla="*/ 4587145 w 9182100"/>
                <a:gd name="connsiteY25" fmla="*/ 149349 h 765639"/>
                <a:gd name="connsiteX26" fmla="*/ 4387977 w 9182100"/>
                <a:gd name="connsiteY26" fmla="*/ 122774 h 765639"/>
                <a:gd name="connsiteX27" fmla="*/ 3989356 w 9182100"/>
                <a:gd name="connsiteY27" fmla="*/ 68577 h 765639"/>
                <a:gd name="connsiteX28" fmla="*/ 3789140 w 9182100"/>
                <a:gd name="connsiteY28" fmla="*/ 42192 h 765639"/>
                <a:gd name="connsiteX29" fmla="*/ 3689033 w 9182100"/>
                <a:gd name="connsiteY29" fmla="*/ 29143 h 765639"/>
                <a:gd name="connsiteX30" fmla="*/ 3634835 w 9182100"/>
                <a:gd name="connsiteY30" fmla="*/ 22571 h 765639"/>
                <a:gd name="connsiteX31" fmla="*/ 3579876 w 9182100"/>
                <a:gd name="connsiteY31" fmla="*/ 16856 h 765639"/>
                <a:gd name="connsiteX32" fmla="*/ 3147441 w 9182100"/>
                <a:gd name="connsiteY32" fmla="*/ 473 h 765639"/>
                <a:gd name="connsiteX33" fmla="*/ 2724722 w 9182100"/>
                <a:gd name="connsiteY33" fmla="*/ 22857 h 765639"/>
                <a:gd name="connsiteX34" fmla="*/ 1898428 w 9182100"/>
                <a:gd name="connsiteY34" fmla="*/ 147730 h 765639"/>
                <a:gd name="connsiteX35" fmla="*/ 1692878 w 9182100"/>
                <a:gd name="connsiteY35" fmla="*/ 195069 h 765639"/>
                <a:gd name="connsiteX36" fmla="*/ 1640205 w 9182100"/>
                <a:gd name="connsiteY36" fmla="*/ 208785 h 765639"/>
                <a:gd name="connsiteX37" fmla="*/ 1592294 w 9182100"/>
                <a:gd name="connsiteY37" fmla="*/ 221643 h 765639"/>
                <a:gd name="connsiteX38" fmla="*/ 1500092 w 9182100"/>
                <a:gd name="connsiteY38" fmla="*/ 245551 h 765639"/>
                <a:gd name="connsiteX39" fmla="*/ 1130046 w 9182100"/>
                <a:gd name="connsiteY39" fmla="*/ 318227 h 765639"/>
                <a:gd name="connsiteX40" fmla="*/ 944880 w 9182100"/>
                <a:gd name="connsiteY40" fmla="*/ 337658 h 765639"/>
                <a:gd name="connsiteX41" fmla="*/ 852583 w 9182100"/>
                <a:gd name="connsiteY41" fmla="*/ 341944 h 765639"/>
                <a:gd name="connsiteX42" fmla="*/ 760476 w 9182100"/>
                <a:gd name="connsiteY42" fmla="*/ 343087 h 765639"/>
                <a:gd name="connsiteX43" fmla="*/ 577215 w 9182100"/>
                <a:gd name="connsiteY43" fmla="*/ 332800 h 765639"/>
                <a:gd name="connsiteX44" fmla="*/ 394907 w 9182100"/>
                <a:gd name="connsiteY44" fmla="*/ 305463 h 765639"/>
                <a:gd name="connsiteX45" fmla="*/ 211265 w 9182100"/>
                <a:gd name="connsiteY45" fmla="*/ 261363 h 765639"/>
                <a:gd name="connsiteX46" fmla="*/ 17526 w 9182100"/>
                <a:gd name="connsiteY46" fmla="*/ 204880 h 765639"/>
                <a:gd name="connsiteX47" fmla="*/ 0 w 9182100"/>
                <a:gd name="connsiteY47" fmla="*/ 199927 h 765639"/>
                <a:gd name="connsiteX48" fmla="*/ 0 w 9182100"/>
                <a:gd name="connsiteY48" fmla="*/ 526920 h 765639"/>
                <a:gd name="connsiteX49" fmla="*/ 100298 w 9182100"/>
                <a:gd name="connsiteY49" fmla="*/ 571973 h 765639"/>
                <a:gd name="connsiteX50" fmla="*/ 301562 w 9182100"/>
                <a:gd name="connsiteY50" fmla="*/ 649697 h 765639"/>
                <a:gd name="connsiteX51" fmla="*/ 731044 w 9182100"/>
                <a:gd name="connsiteY51" fmla="*/ 746947 h 765639"/>
                <a:gd name="connsiteX52" fmla="*/ 1168241 w 9182100"/>
                <a:gd name="connsiteY52" fmla="*/ 762759 h 765639"/>
                <a:gd name="connsiteX53" fmla="*/ 1596581 w 9182100"/>
                <a:gd name="connsiteY53" fmla="*/ 716944 h 765639"/>
                <a:gd name="connsiteX54" fmla="*/ 1701641 w 9182100"/>
                <a:gd name="connsiteY54" fmla="*/ 697894 h 765639"/>
                <a:gd name="connsiteX55" fmla="*/ 1752124 w 9182100"/>
                <a:gd name="connsiteY55" fmla="*/ 688273 h 765639"/>
                <a:gd name="connsiteX56" fmla="*/ 1797939 w 9182100"/>
                <a:gd name="connsiteY56" fmla="*/ 679891 h 765639"/>
                <a:gd name="connsiteX57" fmla="*/ 1988630 w 9182100"/>
                <a:gd name="connsiteY57" fmla="*/ 649316 h 765639"/>
                <a:gd name="connsiteX58" fmla="*/ 2376297 w 9182100"/>
                <a:gd name="connsiteY58" fmla="*/ 601691 h 765639"/>
                <a:gd name="connsiteX59" fmla="*/ 2570416 w 9182100"/>
                <a:gd name="connsiteY59" fmla="*/ 584165 h 765639"/>
                <a:gd name="connsiteX60" fmla="*/ 2764155 w 9182100"/>
                <a:gd name="connsiteY60" fmla="*/ 571497 h 765639"/>
                <a:gd name="connsiteX61" fmla="*/ 2956941 w 9182100"/>
                <a:gd name="connsiteY61" fmla="*/ 564163 h 765639"/>
                <a:gd name="connsiteX62" fmla="*/ 3148298 w 9182100"/>
                <a:gd name="connsiteY62" fmla="*/ 562639 h 765639"/>
                <a:gd name="connsiteX63" fmla="*/ 3337274 w 9182100"/>
                <a:gd name="connsiteY63" fmla="*/ 568544 h 765639"/>
                <a:gd name="connsiteX64" fmla="*/ 3522345 w 9182100"/>
                <a:gd name="connsiteY64" fmla="*/ 583308 h 765639"/>
                <a:gd name="connsiteX65" fmla="*/ 3567779 w 9182100"/>
                <a:gd name="connsiteY65" fmla="*/ 588642 h 765639"/>
                <a:gd name="connsiteX66" fmla="*/ 3613785 w 9182100"/>
                <a:gd name="connsiteY66" fmla="*/ 594357 h 765639"/>
                <a:gd name="connsiteX67" fmla="*/ 3713798 w 9182100"/>
                <a:gd name="connsiteY67" fmla="*/ 607882 h 765639"/>
                <a:gd name="connsiteX68" fmla="*/ 3913823 w 9182100"/>
                <a:gd name="connsiteY68" fmla="*/ 634838 h 765639"/>
                <a:gd name="connsiteX69" fmla="*/ 4315873 w 9182100"/>
                <a:gd name="connsiteY69" fmla="*/ 686273 h 765639"/>
                <a:gd name="connsiteX70" fmla="*/ 4517422 w 9182100"/>
                <a:gd name="connsiteY70" fmla="*/ 710086 h 765639"/>
                <a:gd name="connsiteX71" fmla="*/ 4728972 w 9182100"/>
                <a:gd name="connsiteY71" fmla="*/ 731422 h 765639"/>
                <a:gd name="connsiteX72" fmla="*/ 5162931 w 9182100"/>
                <a:gd name="connsiteY72" fmla="*/ 744185 h 765639"/>
                <a:gd name="connsiteX73" fmla="*/ 5594033 w 9182100"/>
                <a:gd name="connsiteY73" fmla="*/ 706466 h 765639"/>
                <a:gd name="connsiteX74" fmla="*/ 5982939 w 9182100"/>
                <a:gd name="connsiteY74" fmla="*/ 655793 h 765639"/>
                <a:gd name="connsiteX75" fmla="*/ 6075045 w 9182100"/>
                <a:gd name="connsiteY75" fmla="*/ 648459 h 765639"/>
                <a:gd name="connsiteX76" fmla="*/ 6167819 w 9182100"/>
                <a:gd name="connsiteY76" fmla="*/ 643887 h 765639"/>
                <a:gd name="connsiteX77" fmla="*/ 6361081 w 9182100"/>
                <a:gd name="connsiteY77" fmla="*/ 639124 h 765639"/>
                <a:gd name="connsiteX78" fmla="*/ 6757321 w 9182100"/>
                <a:gd name="connsiteY78" fmla="*/ 640458 h 765639"/>
                <a:gd name="connsiteX79" fmla="*/ 7156704 w 9182100"/>
                <a:gd name="connsiteY79" fmla="*/ 649030 h 765639"/>
                <a:gd name="connsiteX80" fmla="*/ 7556373 w 9182100"/>
                <a:gd name="connsiteY80" fmla="*/ 662365 h 765639"/>
                <a:gd name="connsiteX81" fmla="*/ 7952328 w 9182100"/>
                <a:gd name="connsiteY81" fmla="*/ 682177 h 765639"/>
                <a:gd name="connsiteX82" fmla="*/ 8000714 w 9182100"/>
                <a:gd name="connsiteY82" fmla="*/ 685511 h 765639"/>
                <a:gd name="connsiteX83" fmla="*/ 8047196 w 9182100"/>
                <a:gd name="connsiteY83" fmla="*/ 689416 h 765639"/>
                <a:gd name="connsiteX84" fmla="*/ 8097965 w 9182100"/>
                <a:gd name="connsiteY84" fmla="*/ 693893 h 765639"/>
                <a:gd name="connsiteX85" fmla="*/ 8152733 w 9182100"/>
                <a:gd name="connsiteY85" fmla="*/ 697894 h 765639"/>
                <a:gd name="connsiteX86" fmla="*/ 8363903 w 9182100"/>
                <a:gd name="connsiteY86" fmla="*/ 705133 h 765639"/>
                <a:gd name="connsiteX87" fmla="*/ 8777764 w 9182100"/>
                <a:gd name="connsiteY87" fmla="*/ 698084 h 765639"/>
                <a:gd name="connsiteX88" fmla="*/ 9182005 w 9182100"/>
                <a:gd name="connsiteY88" fmla="*/ 668366 h 765639"/>
                <a:gd name="connsiteX89" fmla="*/ 9182005 w 9182100"/>
                <a:gd name="connsiteY89" fmla="*/ 351088 h 765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9182100" h="765639">
                  <a:moveTo>
                    <a:pt x="9182100" y="351088"/>
                  </a:moveTo>
                  <a:cubicBezTo>
                    <a:pt x="9180862" y="351088"/>
                    <a:pt x="9179719" y="350993"/>
                    <a:pt x="9178480" y="350993"/>
                  </a:cubicBezTo>
                  <a:cubicBezTo>
                    <a:pt x="9047607" y="346421"/>
                    <a:pt x="8915591" y="337944"/>
                    <a:pt x="8783955" y="327561"/>
                  </a:cubicBezTo>
                  <a:cubicBezTo>
                    <a:pt x="8652320" y="316894"/>
                    <a:pt x="8520589" y="304416"/>
                    <a:pt x="8390763" y="288795"/>
                  </a:cubicBezTo>
                  <a:cubicBezTo>
                    <a:pt x="8325898" y="281175"/>
                    <a:pt x="8261509" y="272602"/>
                    <a:pt x="8199502" y="262601"/>
                  </a:cubicBezTo>
                  <a:cubicBezTo>
                    <a:pt x="8184070" y="260029"/>
                    <a:pt x="8168831" y="257553"/>
                    <a:pt x="8153972" y="254886"/>
                  </a:cubicBezTo>
                  <a:lnTo>
                    <a:pt x="8131588" y="250790"/>
                  </a:lnTo>
                  <a:lnTo>
                    <a:pt x="8104632" y="246504"/>
                  </a:lnTo>
                  <a:cubicBezTo>
                    <a:pt x="8086725" y="243741"/>
                    <a:pt x="8068247" y="240598"/>
                    <a:pt x="8050911" y="238217"/>
                  </a:cubicBezTo>
                  <a:lnTo>
                    <a:pt x="7998810" y="230978"/>
                  </a:lnTo>
                  <a:cubicBezTo>
                    <a:pt x="7860697" y="212023"/>
                    <a:pt x="7725633" y="198021"/>
                    <a:pt x="7589902" y="183925"/>
                  </a:cubicBezTo>
                  <a:cubicBezTo>
                    <a:pt x="7454360" y="170304"/>
                    <a:pt x="7319010" y="158779"/>
                    <a:pt x="7183469" y="147634"/>
                  </a:cubicBezTo>
                  <a:cubicBezTo>
                    <a:pt x="7047929" y="137252"/>
                    <a:pt x="6912198" y="127632"/>
                    <a:pt x="6775990" y="119821"/>
                  </a:cubicBezTo>
                  <a:cubicBezTo>
                    <a:pt x="6639592" y="112582"/>
                    <a:pt x="6503194" y="105439"/>
                    <a:pt x="6364795" y="102391"/>
                  </a:cubicBezTo>
                  <a:cubicBezTo>
                    <a:pt x="6295263" y="101057"/>
                    <a:pt x="6225826" y="99819"/>
                    <a:pt x="6154293" y="100581"/>
                  </a:cubicBezTo>
                  <a:cubicBezTo>
                    <a:pt x="6136577" y="100581"/>
                    <a:pt x="6118860" y="100581"/>
                    <a:pt x="6100287" y="101343"/>
                  </a:cubicBezTo>
                  <a:cubicBezTo>
                    <a:pt x="6081903" y="101819"/>
                    <a:pt x="6063615" y="102486"/>
                    <a:pt x="6045327" y="103438"/>
                  </a:cubicBezTo>
                  <a:cubicBezTo>
                    <a:pt x="6008656" y="104962"/>
                    <a:pt x="5972175" y="107439"/>
                    <a:pt x="5935980" y="110296"/>
                  </a:cubicBezTo>
                  <a:cubicBezTo>
                    <a:pt x="5790724" y="121631"/>
                    <a:pt x="5651659" y="142110"/>
                    <a:pt x="5523357" y="157635"/>
                  </a:cubicBezTo>
                  <a:cubicBezTo>
                    <a:pt x="5394484" y="173542"/>
                    <a:pt x="5273040" y="183543"/>
                    <a:pt x="5149882" y="185639"/>
                  </a:cubicBezTo>
                  <a:cubicBezTo>
                    <a:pt x="5027010" y="187925"/>
                    <a:pt x="4902803" y="182210"/>
                    <a:pt x="4777073" y="170685"/>
                  </a:cubicBezTo>
                  <a:lnTo>
                    <a:pt x="4729925" y="166208"/>
                  </a:lnTo>
                  <a:lnTo>
                    <a:pt x="4682585" y="161064"/>
                  </a:lnTo>
                  <a:cubicBezTo>
                    <a:pt x="4666869" y="159445"/>
                    <a:pt x="4650963" y="157350"/>
                    <a:pt x="4635151" y="155445"/>
                  </a:cubicBezTo>
                  <a:lnTo>
                    <a:pt x="4611434" y="152492"/>
                  </a:lnTo>
                  <a:cubicBezTo>
                    <a:pt x="4603623" y="151539"/>
                    <a:pt x="4595622" y="150587"/>
                    <a:pt x="4587145" y="149349"/>
                  </a:cubicBezTo>
                  <a:lnTo>
                    <a:pt x="4387977" y="122774"/>
                  </a:lnTo>
                  <a:lnTo>
                    <a:pt x="3989356" y="68577"/>
                  </a:lnTo>
                  <a:lnTo>
                    <a:pt x="3789140" y="42192"/>
                  </a:lnTo>
                  <a:lnTo>
                    <a:pt x="3689033" y="29143"/>
                  </a:lnTo>
                  <a:lnTo>
                    <a:pt x="3634835" y="22571"/>
                  </a:lnTo>
                  <a:cubicBezTo>
                    <a:pt x="3616452" y="20285"/>
                    <a:pt x="3598069" y="18380"/>
                    <a:pt x="3579876" y="16856"/>
                  </a:cubicBezTo>
                  <a:cubicBezTo>
                    <a:pt x="3433667" y="3140"/>
                    <a:pt x="3289840" y="-1622"/>
                    <a:pt x="3147441" y="473"/>
                  </a:cubicBezTo>
                  <a:cubicBezTo>
                    <a:pt x="3005138" y="2283"/>
                    <a:pt x="2864263" y="10188"/>
                    <a:pt x="2724722" y="22857"/>
                  </a:cubicBezTo>
                  <a:cubicBezTo>
                    <a:pt x="2445353" y="48098"/>
                    <a:pt x="2171129" y="90198"/>
                    <a:pt x="1898428" y="147730"/>
                  </a:cubicBezTo>
                  <a:cubicBezTo>
                    <a:pt x="1830134" y="162208"/>
                    <a:pt x="1762030" y="177448"/>
                    <a:pt x="1692878" y="195069"/>
                  </a:cubicBezTo>
                  <a:lnTo>
                    <a:pt x="1640205" y="208785"/>
                  </a:lnTo>
                  <a:lnTo>
                    <a:pt x="1592294" y="221643"/>
                  </a:lnTo>
                  <a:cubicBezTo>
                    <a:pt x="1561624" y="229740"/>
                    <a:pt x="1530858" y="238503"/>
                    <a:pt x="1500092" y="245551"/>
                  </a:cubicBezTo>
                  <a:cubicBezTo>
                    <a:pt x="1377125" y="276412"/>
                    <a:pt x="1253490" y="300987"/>
                    <a:pt x="1130046" y="318227"/>
                  </a:cubicBezTo>
                  <a:cubicBezTo>
                    <a:pt x="1068229" y="326895"/>
                    <a:pt x="1006602" y="333086"/>
                    <a:pt x="944880" y="337658"/>
                  </a:cubicBezTo>
                  <a:cubicBezTo>
                    <a:pt x="914114" y="339277"/>
                    <a:pt x="883253" y="341563"/>
                    <a:pt x="852583" y="341944"/>
                  </a:cubicBezTo>
                  <a:cubicBezTo>
                    <a:pt x="821817" y="343278"/>
                    <a:pt x="791147" y="342992"/>
                    <a:pt x="760476" y="343087"/>
                  </a:cubicBezTo>
                  <a:cubicBezTo>
                    <a:pt x="699230" y="342135"/>
                    <a:pt x="638175" y="338706"/>
                    <a:pt x="577215" y="332800"/>
                  </a:cubicBezTo>
                  <a:cubicBezTo>
                    <a:pt x="516255" y="326895"/>
                    <a:pt x="455771" y="317179"/>
                    <a:pt x="394907" y="305463"/>
                  </a:cubicBezTo>
                  <a:cubicBezTo>
                    <a:pt x="334137" y="293557"/>
                    <a:pt x="273368" y="278412"/>
                    <a:pt x="211265" y="261363"/>
                  </a:cubicBezTo>
                  <a:cubicBezTo>
                    <a:pt x="149066" y="244123"/>
                    <a:pt x="85820" y="224310"/>
                    <a:pt x="17526" y="204880"/>
                  </a:cubicBezTo>
                  <a:cubicBezTo>
                    <a:pt x="11716" y="203165"/>
                    <a:pt x="5906" y="201546"/>
                    <a:pt x="0" y="199927"/>
                  </a:cubicBezTo>
                  <a:lnTo>
                    <a:pt x="0" y="526920"/>
                  </a:lnTo>
                  <a:cubicBezTo>
                    <a:pt x="32576" y="541874"/>
                    <a:pt x="66104" y="557114"/>
                    <a:pt x="100298" y="571973"/>
                  </a:cubicBezTo>
                  <a:cubicBezTo>
                    <a:pt x="164973" y="600167"/>
                    <a:pt x="232410" y="626456"/>
                    <a:pt x="301562" y="649697"/>
                  </a:cubicBezTo>
                  <a:cubicBezTo>
                    <a:pt x="439865" y="696655"/>
                    <a:pt x="585216" y="728754"/>
                    <a:pt x="731044" y="746947"/>
                  </a:cubicBezTo>
                  <a:cubicBezTo>
                    <a:pt x="876967" y="764664"/>
                    <a:pt x="1023652" y="769426"/>
                    <a:pt x="1168241" y="762759"/>
                  </a:cubicBezTo>
                  <a:cubicBezTo>
                    <a:pt x="1313021" y="756663"/>
                    <a:pt x="1455896" y="740185"/>
                    <a:pt x="1596581" y="716944"/>
                  </a:cubicBezTo>
                  <a:cubicBezTo>
                    <a:pt x="1632014" y="711610"/>
                    <a:pt x="1666685" y="704371"/>
                    <a:pt x="1701641" y="697894"/>
                  </a:cubicBezTo>
                  <a:lnTo>
                    <a:pt x="1752124" y="688273"/>
                  </a:lnTo>
                  <a:lnTo>
                    <a:pt x="1797939" y="679891"/>
                  </a:lnTo>
                  <a:cubicBezTo>
                    <a:pt x="1860328" y="669128"/>
                    <a:pt x="1924431" y="658746"/>
                    <a:pt x="1988630" y="649316"/>
                  </a:cubicBezTo>
                  <a:cubicBezTo>
                    <a:pt x="2117217" y="630838"/>
                    <a:pt x="2246852" y="614645"/>
                    <a:pt x="2376297" y="601691"/>
                  </a:cubicBezTo>
                  <a:cubicBezTo>
                    <a:pt x="2441067" y="595214"/>
                    <a:pt x="2505742" y="589118"/>
                    <a:pt x="2570416" y="584165"/>
                  </a:cubicBezTo>
                  <a:cubicBezTo>
                    <a:pt x="2635091" y="579402"/>
                    <a:pt x="2699671" y="574831"/>
                    <a:pt x="2764155" y="571497"/>
                  </a:cubicBezTo>
                  <a:cubicBezTo>
                    <a:pt x="2828639" y="568068"/>
                    <a:pt x="2892933" y="565401"/>
                    <a:pt x="2956941" y="564163"/>
                  </a:cubicBezTo>
                  <a:cubicBezTo>
                    <a:pt x="3021045" y="562353"/>
                    <a:pt x="3084766" y="561972"/>
                    <a:pt x="3148298" y="562639"/>
                  </a:cubicBezTo>
                  <a:cubicBezTo>
                    <a:pt x="3211735" y="563305"/>
                    <a:pt x="3274695" y="565591"/>
                    <a:pt x="3337274" y="568544"/>
                  </a:cubicBezTo>
                  <a:cubicBezTo>
                    <a:pt x="3399568" y="572259"/>
                    <a:pt x="3461671" y="576259"/>
                    <a:pt x="3522345" y="583308"/>
                  </a:cubicBezTo>
                  <a:cubicBezTo>
                    <a:pt x="3537680" y="584737"/>
                    <a:pt x="3552730" y="586737"/>
                    <a:pt x="3567779" y="588642"/>
                  </a:cubicBezTo>
                  <a:lnTo>
                    <a:pt x="3613785" y="594357"/>
                  </a:lnTo>
                  <a:lnTo>
                    <a:pt x="3713798" y="607882"/>
                  </a:lnTo>
                  <a:lnTo>
                    <a:pt x="3913823" y="634838"/>
                  </a:lnTo>
                  <a:cubicBezTo>
                    <a:pt x="4047268" y="652078"/>
                    <a:pt x="4180904" y="670366"/>
                    <a:pt x="4315873" y="686273"/>
                  </a:cubicBezTo>
                  <a:lnTo>
                    <a:pt x="4517422" y="710086"/>
                  </a:lnTo>
                  <a:cubicBezTo>
                    <a:pt x="4586573" y="717896"/>
                    <a:pt x="4657916" y="725992"/>
                    <a:pt x="4728972" y="731422"/>
                  </a:cubicBezTo>
                  <a:cubicBezTo>
                    <a:pt x="4871371" y="743042"/>
                    <a:pt x="5016627" y="748376"/>
                    <a:pt x="5162931" y="744185"/>
                  </a:cubicBezTo>
                  <a:cubicBezTo>
                    <a:pt x="5308949" y="740566"/>
                    <a:pt x="5456111" y="725611"/>
                    <a:pt x="5594033" y="706466"/>
                  </a:cubicBezTo>
                  <a:cubicBezTo>
                    <a:pt x="5732621" y="687511"/>
                    <a:pt x="5859876" y="667033"/>
                    <a:pt x="5982939" y="655793"/>
                  </a:cubicBezTo>
                  <a:cubicBezTo>
                    <a:pt x="6013799" y="652936"/>
                    <a:pt x="6044375" y="650364"/>
                    <a:pt x="6075045" y="648459"/>
                  </a:cubicBezTo>
                  <a:cubicBezTo>
                    <a:pt x="6105906" y="646363"/>
                    <a:pt x="6135529" y="645125"/>
                    <a:pt x="6167819" y="643887"/>
                  </a:cubicBezTo>
                  <a:cubicBezTo>
                    <a:pt x="6230779" y="641125"/>
                    <a:pt x="6295930" y="640077"/>
                    <a:pt x="6361081" y="639124"/>
                  </a:cubicBezTo>
                  <a:cubicBezTo>
                    <a:pt x="6491955" y="637981"/>
                    <a:pt x="6624638" y="638553"/>
                    <a:pt x="6757321" y="640458"/>
                  </a:cubicBezTo>
                  <a:cubicBezTo>
                    <a:pt x="6890195" y="642553"/>
                    <a:pt x="7023449" y="645030"/>
                    <a:pt x="7156704" y="649030"/>
                  </a:cubicBezTo>
                  <a:cubicBezTo>
                    <a:pt x="7289959" y="652650"/>
                    <a:pt x="7423404" y="656841"/>
                    <a:pt x="7556373" y="662365"/>
                  </a:cubicBezTo>
                  <a:cubicBezTo>
                    <a:pt x="7689152" y="667509"/>
                    <a:pt x="7822502" y="673986"/>
                    <a:pt x="7952328" y="682177"/>
                  </a:cubicBezTo>
                  <a:lnTo>
                    <a:pt x="8000714" y="685511"/>
                  </a:lnTo>
                  <a:cubicBezTo>
                    <a:pt x="8016811" y="686654"/>
                    <a:pt x="8031670" y="688178"/>
                    <a:pt x="8047196" y="689416"/>
                  </a:cubicBezTo>
                  <a:lnTo>
                    <a:pt x="8097965" y="693893"/>
                  </a:lnTo>
                  <a:cubicBezTo>
                    <a:pt x="8116539" y="695417"/>
                    <a:pt x="8134731" y="696846"/>
                    <a:pt x="8152733" y="697894"/>
                  </a:cubicBezTo>
                  <a:cubicBezTo>
                    <a:pt x="8224647" y="701989"/>
                    <a:pt x="8294465" y="704085"/>
                    <a:pt x="8363903" y="705133"/>
                  </a:cubicBezTo>
                  <a:cubicBezTo>
                    <a:pt x="8502777" y="706657"/>
                    <a:pt x="8640223" y="704180"/>
                    <a:pt x="8777764" y="698084"/>
                  </a:cubicBezTo>
                  <a:cubicBezTo>
                    <a:pt x="8912352" y="692083"/>
                    <a:pt x="9046845" y="682749"/>
                    <a:pt x="9182005" y="668366"/>
                  </a:cubicBezTo>
                  <a:lnTo>
                    <a:pt x="9182005" y="351088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7BE307B2-1A50-4E53-A383-50A893CFE8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388" y="4488114"/>
            <a:ext cx="10592174" cy="1000655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  <a:latin typeface="Century Schoolbook" panose="02040604050505020304" pitchFamily="18" charset="0"/>
              </a:rPr>
              <a:t>V Y J I T Í   Z   E G Y P T A</a:t>
            </a:r>
            <a:br>
              <a:rPr lang="en-US" sz="6000" b="1" dirty="0">
                <a:solidFill>
                  <a:schemeClr val="accent6">
                    <a:lumMod val="75000"/>
                  </a:schemeClr>
                </a:solidFill>
                <a:latin typeface="Century Schoolbook" panose="02040604050505020304" pitchFamily="18" charset="0"/>
              </a:rPr>
            </a:b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Century Schoolbook" panose="02040604050505020304" pitchFamily="18" charset="0"/>
              </a:rPr>
              <a:t>(1-18) </a:t>
            </a:r>
            <a:endParaRPr lang="en-US" sz="6000" b="1" dirty="0">
              <a:solidFill>
                <a:schemeClr val="accent6">
                  <a:lumMod val="75000"/>
                </a:schemeClr>
              </a:solidFill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187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DCDBCF1C-B56D-228F-CCEF-F3DF4F00FB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7" name="Rectangle 4102">
            <a:extLst>
              <a:ext uri="{FF2B5EF4-FFF2-40B4-BE49-F238E27FC236}">
                <a16:creationId xmlns:a16="http://schemas.microsoft.com/office/drawing/2014/main" id="{2B1D4F77-A17C-43D7-B7FA-545148E4E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6"/>
            <a:ext cx="4332307" cy="5896743"/>
          </a:xfrm>
          <a:prstGeom prst="rect">
            <a:avLst/>
          </a:prstGeom>
          <a:solidFill>
            <a:schemeClr val="bg1">
              <a:alpha val="90000"/>
            </a:schemeClr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C5EF17C-A3F5-6BA4-0025-260129A51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805" y="640263"/>
            <a:ext cx="3759240" cy="1344975"/>
          </a:xfrm>
        </p:spPr>
        <p:txBody>
          <a:bodyPr>
            <a:normAutofit/>
          </a:bodyPr>
          <a:lstStyle/>
          <a:p>
            <a:r>
              <a:rPr lang="cs-CZ" sz="4000" b="1" dirty="0">
                <a:solidFill>
                  <a:schemeClr val="accent6">
                    <a:lumMod val="75000"/>
                  </a:schemeClr>
                </a:solidFill>
                <a:latin typeface="Century Schoolbook" panose="02040604050505020304" pitchFamily="18" charset="0"/>
              </a:rPr>
              <a:t>Kapitoly 1 – 2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4AB7D04-9E80-140C-8208-42C99EE9BF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884" y="1985238"/>
            <a:ext cx="4075081" cy="3773010"/>
          </a:xfrm>
        </p:spPr>
        <p:txBody>
          <a:bodyPr>
            <a:normAutofit/>
          </a:bodyPr>
          <a:lstStyle/>
          <a:p>
            <a:r>
              <a:rPr lang="cs-CZ" sz="2400" dirty="0">
                <a:solidFill>
                  <a:schemeClr val="accent6">
                    <a:lumMod val="75000"/>
                  </a:schemeClr>
                </a:solidFill>
                <a:latin typeface="Century Schoolbook" panose="02040604050505020304" pitchFamily="18" charset="0"/>
              </a:rPr>
              <a:t>Izraelský lid je zotročen</a:t>
            </a:r>
          </a:p>
          <a:p>
            <a:r>
              <a:rPr lang="cs-CZ" sz="2400" dirty="0">
                <a:solidFill>
                  <a:schemeClr val="accent6">
                    <a:lumMod val="75000"/>
                  </a:schemeClr>
                </a:solidFill>
                <a:latin typeface="Century Schoolbook" panose="02040604050505020304" pitchFamily="18" charset="0"/>
              </a:rPr>
              <a:t>Vhození všech izraelských prvorozených synů do Nilu</a:t>
            </a:r>
          </a:p>
          <a:p>
            <a:r>
              <a:rPr lang="cs-CZ" sz="2400" dirty="0">
                <a:solidFill>
                  <a:schemeClr val="accent6">
                    <a:lumMod val="75000"/>
                  </a:schemeClr>
                </a:solidFill>
                <a:latin typeface="Century Schoolbook" panose="02040604050505020304" pitchFamily="18" charset="0"/>
              </a:rPr>
              <a:t>Mojžíš poslán po Nilu</a:t>
            </a:r>
          </a:p>
          <a:p>
            <a:r>
              <a:rPr lang="cs-CZ" sz="2400" dirty="0">
                <a:solidFill>
                  <a:schemeClr val="accent6">
                    <a:lumMod val="75000"/>
                  </a:schemeClr>
                </a:solidFill>
                <a:latin typeface="Century Schoolbook" panose="02040604050505020304" pitchFamily="18" charset="0"/>
              </a:rPr>
              <a:t>Vražda Egyptského dozorce</a:t>
            </a:r>
          </a:p>
          <a:p>
            <a:r>
              <a:rPr lang="cs-CZ" sz="2400" dirty="0">
                <a:solidFill>
                  <a:schemeClr val="accent6">
                    <a:lumMod val="75000"/>
                  </a:schemeClr>
                </a:solidFill>
                <a:latin typeface="Century Schoolbook" panose="02040604050505020304" pitchFamily="18" charset="0"/>
              </a:rPr>
              <a:t>Odchod Mojžíše z Egypta</a:t>
            </a:r>
          </a:p>
        </p:txBody>
      </p:sp>
    </p:spTree>
    <p:extLst>
      <p:ext uri="{BB962C8B-B14F-4D97-AF65-F5344CB8AC3E}">
        <p14:creationId xmlns:p14="http://schemas.microsoft.com/office/powerpoint/2010/main" val="12971407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1" name="Rectangle 5126">
            <a:extLst>
              <a:ext uri="{FF2B5EF4-FFF2-40B4-BE49-F238E27FC236}">
                <a16:creationId xmlns:a16="http://schemas.microsoft.com/office/drawing/2014/main" id="{FF9B822F-893E-44C8-963C-64F50ACECB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32" name="Rectangle 5128">
            <a:extLst>
              <a:ext uri="{FF2B5EF4-FFF2-40B4-BE49-F238E27FC236}">
                <a16:creationId xmlns:a16="http://schemas.microsoft.com/office/drawing/2014/main" id="{EBF87945-A001-489F-9D9B-7D9435F0B9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8639" y="347471"/>
            <a:ext cx="11100816" cy="180136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393BF48C-5C9C-5F24-B94C-267CCA5577F6}"/>
              </a:ext>
            </a:extLst>
          </p:cNvPr>
          <p:cNvSpPr/>
          <p:nvPr/>
        </p:nvSpPr>
        <p:spPr>
          <a:xfrm>
            <a:off x="478071" y="182018"/>
            <a:ext cx="11235857" cy="21322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5122" name="Picture 2" descr="Moses and Aaron Demonstrate Great Courage">
            <a:extLst>
              <a:ext uri="{FF2B5EF4-FFF2-40B4-BE49-F238E27FC236}">
                <a16:creationId xmlns:a16="http://schemas.microsoft.com/office/drawing/2014/main" id="{B8DA27A8-BB1F-95CA-B253-91C085B933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76862" y="2346392"/>
            <a:ext cx="6236208" cy="3660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A9DD7B3-C5D6-7C62-A735-D2505FBA57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52705" y="2612599"/>
            <a:ext cx="4290656" cy="3660185"/>
          </a:xfrm>
        </p:spPr>
        <p:txBody>
          <a:bodyPr anchor="ctr">
            <a:normAutofit fontScale="92500" lnSpcReduction="10000"/>
          </a:bodyPr>
          <a:lstStyle/>
          <a:p>
            <a:r>
              <a:rPr lang="cs-CZ" dirty="0">
                <a:solidFill>
                  <a:schemeClr val="accent6">
                    <a:lumMod val="75000"/>
                  </a:schemeClr>
                </a:solidFill>
                <a:latin typeface="Century Schoolbook" panose="02040604050505020304" pitchFamily="18" charset="0"/>
              </a:rPr>
              <a:t>Hořící keř</a:t>
            </a:r>
          </a:p>
          <a:p>
            <a:r>
              <a:rPr lang="cs-CZ" dirty="0">
                <a:solidFill>
                  <a:schemeClr val="accent6">
                    <a:lumMod val="75000"/>
                  </a:schemeClr>
                </a:solidFill>
                <a:latin typeface="Century Schoolbook" panose="02040604050505020304" pitchFamily="18" charset="0"/>
              </a:rPr>
              <a:t>Poslání osvobodit izraelský lid z Egypta</a:t>
            </a:r>
          </a:p>
          <a:p>
            <a:r>
              <a:rPr lang="cs-CZ" dirty="0">
                <a:solidFill>
                  <a:schemeClr val="accent6">
                    <a:lumMod val="75000"/>
                  </a:schemeClr>
                </a:solidFill>
                <a:latin typeface="Century Schoolbook" panose="02040604050505020304" pitchFamily="18" charset="0"/>
              </a:rPr>
              <a:t>Hůl se promění v hada</a:t>
            </a:r>
          </a:p>
          <a:p>
            <a:r>
              <a:rPr lang="cs-CZ" dirty="0">
                <a:solidFill>
                  <a:schemeClr val="accent6">
                    <a:lumMod val="75000"/>
                  </a:schemeClr>
                </a:solidFill>
                <a:latin typeface="Century Schoolbook" panose="02040604050505020304" pitchFamily="18" charset="0"/>
              </a:rPr>
              <a:t>Ruka se proměnila v malomocnou</a:t>
            </a:r>
          </a:p>
          <a:p>
            <a:r>
              <a:rPr lang="cs-CZ" dirty="0">
                <a:solidFill>
                  <a:schemeClr val="accent6">
                    <a:lumMod val="75000"/>
                  </a:schemeClr>
                </a:solidFill>
                <a:latin typeface="Century Schoolbook" panose="02040604050505020304" pitchFamily="18" charset="0"/>
              </a:rPr>
              <a:t>Voda se proměnila v krev</a:t>
            </a:r>
          </a:p>
          <a:p>
            <a:r>
              <a:rPr lang="cs-CZ" dirty="0">
                <a:solidFill>
                  <a:schemeClr val="accent6">
                    <a:lumMod val="75000"/>
                  </a:schemeClr>
                </a:solidFill>
                <a:latin typeface="Century Schoolbook" panose="02040604050505020304" pitchFamily="18" charset="0"/>
              </a:rPr>
              <a:t>Aaron a Mojžíš se vracejí do Egypta</a:t>
            </a:r>
          </a:p>
          <a:p>
            <a:endParaRPr lang="cs-CZ" dirty="0">
              <a:solidFill>
                <a:schemeClr val="accent6">
                  <a:lumMod val="75000"/>
                </a:schemeClr>
              </a:solidFill>
              <a:latin typeface="Century Schoolbook" panose="02040604050505020304" pitchFamily="18" charset="0"/>
            </a:endParaRPr>
          </a:p>
        </p:txBody>
      </p:sp>
      <p:sp>
        <p:nvSpPr>
          <p:cNvPr id="6" name="Obdélník: se zakulacenými rohy 5">
            <a:extLst>
              <a:ext uri="{FF2B5EF4-FFF2-40B4-BE49-F238E27FC236}">
                <a16:creationId xmlns:a16="http://schemas.microsoft.com/office/drawing/2014/main" id="{0CDA1D66-2FA7-43F9-4013-4AA2DEC21CE4}"/>
              </a:ext>
            </a:extLst>
          </p:cNvPr>
          <p:cNvSpPr/>
          <p:nvPr/>
        </p:nvSpPr>
        <p:spPr>
          <a:xfrm>
            <a:off x="308113" y="347471"/>
            <a:ext cx="11405815" cy="1560842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EE40619-A714-49F7-FA0D-1AD9280B40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862" y="465413"/>
            <a:ext cx="5923722" cy="1325563"/>
          </a:xfrm>
        </p:spPr>
        <p:txBody>
          <a:bodyPr>
            <a:normAutofit/>
          </a:bodyPr>
          <a:lstStyle/>
          <a:p>
            <a:r>
              <a:rPr lang="cs-CZ" sz="5400" b="1" dirty="0">
                <a:ln w="0"/>
                <a:latin typeface="Century Schoolbook" panose="02040604050505020304" pitchFamily="18" charset="0"/>
              </a:rPr>
              <a:t>Kapitoly 3-4</a:t>
            </a:r>
          </a:p>
        </p:txBody>
      </p:sp>
      <p:sp>
        <p:nvSpPr>
          <p:cNvPr id="7" name="Obdélník: se zakulacenými rohy 6">
            <a:extLst>
              <a:ext uri="{FF2B5EF4-FFF2-40B4-BE49-F238E27FC236}">
                <a16:creationId xmlns:a16="http://schemas.microsoft.com/office/drawing/2014/main" id="{A6A5AB10-D877-DFC5-6A5C-D4916D023B2D}"/>
              </a:ext>
            </a:extLst>
          </p:cNvPr>
          <p:cNvSpPr/>
          <p:nvPr/>
        </p:nvSpPr>
        <p:spPr>
          <a:xfrm>
            <a:off x="387626" y="465413"/>
            <a:ext cx="11255735" cy="1325563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01287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51" name="Rectangle 6150">
            <a:extLst>
              <a:ext uri="{FF2B5EF4-FFF2-40B4-BE49-F238E27FC236}">
                <a16:creationId xmlns:a16="http://schemas.microsoft.com/office/drawing/2014/main" id="{3AFE8227-C443-417B-BA91-520EB1EF45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772C7A8-AAF5-3D7F-C91F-2226A0BEFA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799" y="899327"/>
            <a:ext cx="3403600" cy="693877"/>
          </a:xfrm>
        </p:spPr>
        <p:txBody>
          <a:bodyPr anchor="b">
            <a:normAutofit/>
          </a:bodyPr>
          <a:lstStyle/>
          <a:p>
            <a:pPr algn="ctr"/>
            <a:r>
              <a:rPr lang="cs-CZ" sz="4000" b="1" dirty="0">
                <a:latin typeface="Century Schoolbook" panose="02040604050505020304" pitchFamily="18" charset="0"/>
              </a:rPr>
              <a:t>Kapitoly 5-6</a:t>
            </a:r>
          </a:p>
        </p:txBody>
      </p:sp>
      <p:pic>
        <p:nvPicPr>
          <p:cNvPr id="6146" name="Picture 2" descr="James Jacques Joseph Tissot, Moses and Aaron Speak to the People, Gouache on board, c. 1896-1902">
            <a:extLst>
              <a:ext uri="{FF2B5EF4-FFF2-40B4-BE49-F238E27FC236}">
                <a16:creationId xmlns:a16="http://schemas.microsoft.com/office/drawing/2014/main" id="{40F17F2D-85E0-B5D3-398D-681A46A858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 bwMode="auto">
          <a:xfrm>
            <a:off x="20" y="431"/>
            <a:ext cx="8115280" cy="6408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0586658-8310-DD78-8A9D-8727F50BA4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799" y="2060599"/>
            <a:ext cx="3403599" cy="3540265"/>
          </a:xfrm>
        </p:spPr>
        <p:txBody>
          <a:bodyPr>
            <a:normAutofit/>
          </a:bodyPr>
          <a:lstStyle/>
          <a:p>
            <a:r>
              <a:rPr lang="cs-CZ" sz="2400" dirty="0">
                <a:latin typeface="Century Schoolbook" panose="02040604050505020304" pitchFamily="18" charset="0"/>
              </a:rPr>
              <a:t>Mojžíš a Aaron požádali Faraona, aby propustil izraelský lid</a:t>
            </a:r>
          </a:p>
          <a:p>
            <a:r>
              <a:rPr lang="cs-CZ" sz="2400" dirty="0">
                <a:latin typeface="Century Schoolbook" panose="02040604050505020304" pitchFamily="18" charset="0"/>
              </a:rPr>
              <a:t>Lidu se žije ještě hůře než před tím</a:t>
            </a:r>
          </a:p>
          <a:p>
            <a:r>
              <a:rPr lang="cs-CZ" sz="2400" dirty="0">
                <a:latin typeface="Century Schoolbook" panose="02040604050505020304" pitchFamily="18" charset="0"/>
              </a:rPr>
              <a:t>Mojžíš promlouvá s hebrejským lidem</a:t>
            </a:r>
          </a:p>
        </p:txBody>
      </p:sp>
      <p:sp>
        <p:nvSpPr>
          <p:cNvPr id="6153" name="Rectangle 6152">
            <a:extLst>
              <a:ext uri="{FF2B5EF4-FFF2-40B4-BE49-F238E27FC236}">
                <a16:creationId xmlns:a16="http://schemas.microsoft.com/office/drawing/2014/main" id="{907741FC-B544-4A6E-B831-6789D04233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6408741"/>
            <a:ext cx="12191998" cy="457202"/>
          </a:xfrm>
          <a:prstGeom prst="rect">
            <a:avLst/>
          </a:prstGeom>
          <a:gradFill>
            <a:gsLst>
              <a:gs pos="34000">
                <a:srgbClr val="000000">
                  <a:alpha val="96000"/>
                </a:srgbClr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55" name="Rectangle 6154">
            <a:extLst>
              <a:ext uri="{FF2B5EF4-FFF2-40B4-BE49-F238E27FC236}">
                <a16:creationId xmlns:a16="http://schemas.microsoft.com/office/drawing/2014/main" id="{3F0BE7ED-7814-4273-B18A-F26CC03803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4" y="6408742"/>
            <a:ext cx="8115300" cy="449258"/>
          </a:xfrm>
          <a:prstGeom prst="rect">
            <a:avLst/>
          </a:prstGeom>
          <a:gradFill>
            <a:gsLst>
              <a:gs pos="28000">
                <a:schemeClr val="accent1">
                  <a:lumMod val="75000"/>
                  <a:alpha val="59000"/>
                </a:schemeClr>
              </a:gs>
              <a:gs pos="100000">
                <a:srgbClr val="000000">
                  <a:alpha val="70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1397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3" name="Rectangle 1032">
            <a:extLst>
              <a:ext uri="{FF2B5EF4-FFF2-40B4-BE49-F238E27FC236}">
                <a16:creationId xmlns:a16="http://schemas.microsoft.com/office/drawing/2014/main" id="{6EFFF4A2-EB01-4738-9824-8D9A72A51B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FCCE696-08AE-48E6-B7D4-FABE5E22B9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938" y="4496053"/>
            <a:ext cx="3685032" cy="1591056"/>
          </a:xfrm>
        </p:spPr>
        <p:txBody>
          <a:bodyPr anchor="t">
            <a:normAutofit/>
          </a:bodyPr>
          <a:lstStyle/>
          <a:p>
            <a:r>
              <a:rPr lang="cs-CZ" sz="4000" b="1" dirty="0">
                <a:latin typeface="Century Schoolbook" panose="02040604050505020304" pitchFamily="18" charset="0"/>
              </a:rPr>
              <a:t>Kapitoly 7-10</a:t>
            </a:r>
            <a:br>
              <a:rPr lang="cs-CZ" sz="3400" b="1" dirty="0">
                <a:latin typeface="Century Schoolbook" panose="02040604050505020304" pitchFamily="18" charset="0"/>
              </a:rPr>
            </a:br>
            <a:r>
              <a:rPr lang="cs-CZ" sz="1600" b="1" dirty="0">
                <a:latin typeface="Century Schoolbook" panose="02040604050505020304" pitchFamily="18" charset="0"/>
              </a:rPr>
              <a:t>(1O egyptských ran)</a:t>
            </a:r>
            <a:endParaRPr lang="cs-CZ" sz="3400" b="1" dirty="0">
              <a:latin typeface="Century Schoolbook" panose="02040604050505020304" pitchFamily="18" charset="0"/>
            </a:endParaRPr>
          </a:p>
        </p:txBody>
      </p:sp>
      <p:pic>
        <p:nvPicPr>
          <p:cNvPr id="1026" name="Picture 2" descr="The Fourth Plague: The Plague of Flies, James Jacques Joseph Tissot, Jewish Museum, New York">
            <a:extLst>
              <a:ext uri="{FF2B5EF4-FFF2-40B4-BE49-F238E27FC236}">
                <a16:creationId xmlns:a16="http://schemas.microsoft.com/office/drawing/2014/main" id="{969DA34A-28A9-B41B-9F3F-10AD2E5CAC5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" y="10"/>
            <a:ext cx="4571980" cy="4224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he Seventh Plague: John Martin (1823)">
            <a:extLst>
              <a:ext uri="{FF2B5EF4-FFF2-40B4-BE49-F238E27FC236}">
                <a16:creationId xmlns:a16="http://schemas.microsoft.com/office/drawing/2014/main" id="{82097551-98CB-A65B-B409-06C1885A89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57344" y="10"/>
            <a:ext cx="7534656" cy="4226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EF94DEF-799F-BF34-17E5-98DD37BE1C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4796" y="4633351"/>
            <a:ext cx="2725524" cy="2087759"/>
          </a:xfrm>
        </p:spPr>
        <p:txBody>
          <a:bodyPr>
            <a:noAutofit/>
          </a:bodyPr>
          <a:lstStyle/>
          <a:p>
            <a:pPr lvl="1">
              <a:buFont typeface="Wingdings" panose="05000000000000000000" pitchFamily="2" charset="2"/>
              <a:buChar char="§"/>
            </a:pPr>
            <a:r>
              <a:rPr lang="cs-CZ" sz="2000" dirty="0">
                <a:latin typeface="Century Schoolbook" panose="02040604050505020304" pitchFamily="18" charset="0"/>
              </a:rPr>
              <a:t>krev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2000" dirty="0">
                <a:latin typeface="Century Schoolbook" panose="02040604050505020304" pitchFamily="18" charset="0"/>
              </a:rPr>
              <a:t>žáby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2000" dirty="0">
                <a:latin typeface="Century Schoolbook" panose="02040604050505020304" pitchFamily="18" charset="0"/>
              </a:rPr>
              <a:t>štěnice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2000" dirty="0">
                <a:latin typeface="Century Schoolbook" panose="02040604050505020304" pitchFamily="18" charset="0"/>
              </a:rPr>
              <a:t>mouchy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2000" dirty="0">
                <a:latin typeface="Century Schoolbook" panose="02040604050505020304" pitchFamily="18" charset="0"/>
              </a:rPr>
              <a:t>dobytčí mor</a:t>
            </a:r>
          </a:p>
          <a:p>
            <a:pPr lvl="1"/>
            <a:endParaRPr lang="cs-CZ" sz="2000" dirty="0">
              <a:latin typeface="Century Schoolbook" panose="02040604050505020304" pitchFamily="18" charset="0"/>
            </a:endParaRPr>
          </a:p>
        </p:txBody>
      </p:sp>
      <p:grpSp>
        <p:nvGrpSpPr>
          <p:cNvPr id="1035" name="Group 1034">
            <a:extLst>
              <a:ext uri="{FF2B5EF4-FFF2-40B4-BE49-F238E27FC236}">
                <a16:creationId xmlns:a16="http://schemas.microsoft.com/office/drawing/2014/main" id="{D4469D90-62FA-49B2-981E-5305361D5A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502370" y="4592474"/>
            <a:ext cx="1128382" cy="847206"/>
            <a:chOff x="8183879" y="1000124"/>
            <a:chExt cx="1562267" cy="1172973"/>
          </a:xfrm>
        </p:grpSpPr>
        <p:sp>
          <p:nvSpPr>
            <p:cNvPr id="1036" name="Freeform 5">
              <a:extLst>
                <a:ext uri="{FF2B5EF4-FFF2-40B4-BE49-F238E27FC236}">
                  <a16:creationId xmlns:a16="http://schemas.microsoft.com/office/drawing/2014/main" id="{281E6897-9689-4C48-ADC3-9F41AAE3A9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83879" y="1348782"/>
              <a:ext cx="935037" cy="8243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7" name="Freeform 5">
              <a:extLst>
                <a:ext uri="{FF2B5EF4-FFF2-40B4-BE49-F238E27FC236}">
                  <a16:creationId xmlns:a16="http://schemas.microsoft.com/office/drawing/2014/main" id="{404E145C-C4EA-4DED-B029-22B811FCEB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83979" y="1000124"/>
              <a:ext cx="762167" cy="6719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" name="Zástupný obsah 2">
            <a:extLst>
              <a:ext uri="{FF2B5EF4-FFF2-40B4-BE49-F238E27FC236}">
                <a16:creationId xmlns:a16="http://schemas.microsoft.com/office/drawing/2014/main" id="{566B44C9-9EBA-021D-DAB2-96C77DF84E5D}"/>
              </a:ext>
            </a:extLst>
          </p:cNvPr>
          <p:cNvSpPr txBox="1">
            <a:spLocks/>
          </p:cNvSpPr>
          <p:nvPr/>
        </p:nvSpPr>
        <p:spPr>
          <a:xfrm>
            <a:off x="5570307" y="4633351"/>
            <a:ext cx="3399041" cy="13842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Wingdings" panose="05000000000000000000" pitchFamily="2" charset="2"/>
              <a:buChar char="§"/>
            </a:pPr>
            <a:r>
              <a:rPr lang="cs-CZ" sz="2000" dirty="0">
                <a:latin typeface="Century Schoolbook" panose="02040604050505020304" pitchFamily="18" charset="0"/>
              </a:rPr>
              <a:t>vředy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2000" dirty="0">
                <a:latin typeface="Century Schoolbook" panose="02040604050505020304" pitchFamily="18" charset="0"/>
              </a:rPr>
              <a:t>krupobití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2000" dirty="0">
                <a:latin typeface="Century Schoolbook" panose="02040604050505020304" pitchFamily="18" charset="0"/>
              </a:rPr>
              <a:t>kobylky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2000" dirty="0">
                <a:latin typeface="Century Schoolbook" panose="02040604050505020304" pitchFamily="18" charset="0"/>
              </a:rPr>
              <a:t>tma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2000" dirty="0">
                <a:latin typeface="Century Schoolbook" panose="02040604050505020304" pitchFamily="18" charset="0"/>
              </a:rPr>
              <a:t>poslední rána</a:t>
            </a: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C442FCE9-6F29-5BFD-CB34-56D37FDE1D2C}"/>
              </a:ext>
            </a:extLst>
          </p:cNvPr>
          <p:cNvSpPr/>
          <p:nvPr/>
        </p:nvSpPr>
        <p:spPr>
          <a:xfrm>
            <a:off x="10092267" y="4394200"/>
            <a:ext cx="1656239" cy="13842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946504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6ADB055-53D7-AB08-5766-E5F274BF42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anchor="ctr">
            <a:normAutofit/>
          </a:bodyPr>
          <a:lstStyle/>
          <a:p>
            <a:r>
              <a:rPr lang="cs-CZ" b="1" dirty="0">
                <a:latin typeface="Century Schoolbook" panose="02040604050505020304" pitchFamily="18" charset="0"/>
              </a:rPr>
              <a:t>Kapitoly 11-13</a:t>
            </a:r>
          </a:p>
        </p:txBody>
      </p:sp>
      <p:grpSp>
        <p:nvGrpSpPr>
          <p:cNvPr id="1033" name="Group 1032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034" name="Rectangle 1033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5" name="Rectangle 1034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37" name="Rectangle 1036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1526CBB-8CE8-3F1D-342F-125C8D26AA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719" y="2330505"/>
            <a:ext cx="4905620" cy="3979585"/>
          </a:xfrm>
        </p:spPr>
        <p:txBody>
          <a:bodyPr anchor="ctr">
            <a:normAutofit/>
          </a:bodyPr>
          <a:lstStyle/>
          <a:p>
            <a:r>
              <a:rPr lang="cs-CZ" dirty="0">
                <a:latin typeface="Century Schoolbook" panose="02040604050505020304" pitchFamily="18" charset="0"/>
              </a:rPr>
              <a:t>Poslední rána</a:t>
            </a:r>
          </a:p>
          <a:p>
            <a:r>
              <a:rPr lang="cs-CZ" dirty="0">
                <a:latin typeface="Century Schoolbook" panose="02040604050505020304" pitchFamily="18" charset="0"/>
              </a:rPr>
              <a:t>Všechno prvorozené zemře – i egyptský princ</a:t>
            </a:r>
          </a:p>
          <a:p>
            <a:r>
              <a:rPr lang="cs-CZ" dirty="0">
                <a:latin typeface="Century Schoolbook" panose="02040604050505020304" pitchFamily="18" charset="0"/>
              </a:rPr>
              <a:t>Obětování beránka</a:t>
            </a:r>
          </a:p>
          <a:p>
            <a:r>
              <a:rPr lang="cs-CZ" dirty="0">
                <a:latin typeface="Century Schoolbook" panose="02040604050505020304" pitchFamily="18" charset="0"/>
              </a:rPr>
              <a:t>Veliká noc</a:t>
            </a:r>
          </a:p>
          <a:p>
            <a:r>
              <a:rPr lang="cs-CZ" dirty="0">
                <a:latin typeface="Century Schoolbook" panose="02040604050505020304" pitchFamily="18" charset="0"/>
              </a:rPr>
              <a:t>Faraon vyhnal izraelský lid z Egypta</a:t>
            </a:r>
          </a:p>
        </p:txBody>
      </p:sp>
      <p:sp>
        <p:nvSpPr>
          <p:cNvPr id="1039" name="Rectangle 1038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1" name="Rectangle 1040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Obsah obrázku osoba, muž&#10;&#10;Popis byl vytvořen automaticky">
            <a:extLst>
              <a:ext uri="{FF2B5EF4-FFF2-40B4-BE49-F238E27FC236}">
                <a16:creationId xmlns:a16="http://schemas.microsoft.com/office/drawing/2014/main" id="{1FD9BE07-EA95-B5F2-3ED1-0242ED974B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977788" y="799352"/>
            <a:ext cx="5425410" cy="5259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76150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3756B343-807D-456E-AA26-80E96B75D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0B6F00A-7443-14B7-6340-402EB8EF58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9014" y="525982"/>
            <a:ext cx="4282983" cy="1200361"/>
          </a:xfrm>
        </p:spPr>
        <p:txBody>
          <a:bodyPr anchor="b">
            <a:normAutofit/>
          </a:bodyPr>
          <a:lstStyle/>
          <a:p>
            <a:r>
              <a:rPr lang="cs-CZ" sz="3600" b="1" dirty="0">
                <a:latin typeface="Century Schoolbook" panose="02040604050505020304" pitchFamily="18" charset="0"/>
              </a:rPr>
              <a:t>Odchod z Egypta</a:t>
            </a:r>
          </a:p>
        </p:txBody>
      </p:sp>
      <p:sp>
        <p:nvSpPr>
          <p:cNvPr id="2057" name="Rectangle 2056">
            <a:extLst>
              <a:ext uri="{FF2B5EF4-FFF2-40B4-BE49-F238E27FC236}">
                <a16:creationId xmlns:a16="http://schemas.microsoft.com/office/drawing/2014/main" id="{08980754-6F4B-43C9-B9BE-127B6BED65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546413" y="215201"/>
            <a:ext cx="740664" cy="1183349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9" name="Rectangle 2058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0234" y="354959"/>
            <a:ext cx="6184973" cy="59152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Israel’s Departure from Egypt: A Liberation or an Escape?">
            <a:extLst>
              <a:ext uri="{FF2B5EF4-FFF2-40B4-BE49-F238E27FC236}">
                <a16:creationId xmlns:a16="http://schemas.microsoft.com/office/drawing/2014/main" id="{6F95773A-4BE7-C469-FDD1-B9D8B3F3EA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76244" y="650494"/>
            <a:ext cx="5628018" cy="5324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61" name="Rectangle 2060">
            <a:extLst>
              <a:ext uri="{FF2B5EF4-FFF2-40B4-BE49-F238E27FC236}">
                <a16:creationId xmlns:a16="http://schemas.microsoft.com/office/drawing/2014/main" id="{169CC832-2974-4E8D-90ED-3E2941BA7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277786" y="1944913"/>
            <a:ext cx="40233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6348BD1-00B3-5792-9526-44E8ECD609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39012" y="2031101"/>
            <a:ext cx="4282984" cy="3511943"/>
          </a:xfrm>
        </p:spPr>
        <p:txBody>
          <a:bodyPr anchor="ctr">
            <a:normAutofit/>
          </a:bodyPr>
          <a:lstStyle/>
          <a:p>
            <a:r>
              <a:rPr lang="cs-CZ" sz="2400" dirty="0">
                <a:latin typeface="Century Schoolbook" panose="02040604050505020304" pitchFamily="18" charset="0"/>
              </a:rPr>
              <a:t>Oklikou přes poušť k rudému moři</a:t>
            </a:r>
          </a:p>
          <a:p>
            <a:r>
              <a:rPr lang="cs-CZ" sz="2400" dirty="0">
                <a:latin typeface="Century Schoolbook" panose="02040604050505020304" pitchFamily="18" charset="0"/>
              </a:rPr>
              <a:t>Bůh lid vedl ve dne i v noci </a:t>
            </a:r>
          </a:p>
        </p:txBody>
      </p:sp>
      <p:sp>
        <p:nvSpPr>
          <p:cNvPr id="2063" name="Rectangle 2062">
            <a:extLst>
              <a:ext uri="{FF2B5EF4-FFF2-40B4-BE49-F238E27FC236}">
                <a16:creationId xmlns:a16="http://schemas.microsoft.com/office/drawing/2014/main" id="{55222F96-971A-4F90-B841-6BAB416C7A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677179" y="6053360"/>
            <a:ext cx="740664" cy="1541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374408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Žluto-oranžová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6379E314AFB70645826C590041C22632" ma:contentTypeVersion="2" ma:contentTypeDescription="Vytvoří nový dokument" ma:contentTypeScope="" ma:versionID="31b65be8021e14a84c647969ff51f499">
  <xsd:schema xmlns:xsd="http://www.w3.org/2001/XMLSchema" xmlns:xs="http://www.w3.org/2001/XMLSchema" xmlns:p="http://schemas.microsoft.com/office/2006/metadata/properties" xmlns:ns3="3384037c-00b2-4916-bc4d-d93544c99234" targetNamespace="http://schemas.microsoft.com/office/2006/metadata/properties" ma:root="true" ma:fieldsID="833ecdf9497f6664ef3b57d68923a136" ns3:_="">
    <xsd:import namespace="3384037c-00b2-4916-bc4d-d93544c9923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84037c-00b2-4916-bc4d-d93544c9923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612242F-A949-4584-B371-05CD7A45F76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384037c-00b2-4916-bc4d-d93544c9923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740256B-8890-4969-8CCE-4A77696A6DD7}">
  <ds:schemaRefs>
    <ds:schemaRef ds:uri="3384037c-00b2-4916-bc4d-d93544c99234"/>
    <ds:schemaRef ds:uri="http://purl.org/dc/dcmitype/"/>
    <ds:schemaRef ds:uri="http://schemas.openxmlformats.org/package/2006/metadata/core-properties"/>
    <ds:schemaRef ds:uri="http://www.w3.org/XML/1998/namespace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A8B9D302-C833-4852-AD50-6F0699B60CA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E-X-O-D-U-S</Template>
  <TotalTime>0</TotalTime>
  <Words>549</Words>
  <Application>Microsoft Office PowerPoint</Application>
  <PresentationFormat>Širokoúhlá obrazovka</PresentationFormat>
  <Paragraphs>100</Paragraphs>
  <Slides>21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21</vt:i4>
      </vt:variant>
    </vt:vector>
  </HeadingPairs>
  <TitlesOfParts>
    <vt:vector size="28" baseType="lpstr">
      <vt:lpstr>Arial</vt:lpstr>
      <vt:lpstr>Calibri</vt:lpstr>
      <vt:lpstr>Calibri Light</vt:lpstr>
      <vt:lpstr>Century</vt:lpstr>
      <vt:lpstr>Century Schoolbook</vt:lpstr>
      <vt:lpstr>Wingdings</vt:lpstr>
      <vt:lpstr>Motiv Office</vt:lpstr>
      <vt:lpstr>E X O D U S</vt:lpstr>
      <vt:lpstr>Obecné informace</vt:lpstr>
      <vt:lpstr>V Y J I T Í   Z   E G Y P T A (1-18) </vt:lpstr>
      <vt:lpstr>Kapitoly 1 – 2 </vt:lpstr>
      <vt:lpstr>Kapitoly 3-4</vt:lpstr>
      <vt:lpstr>Kapitoly 5-6</vt:lpstr>
      <vt:lpstr>Kapitoly 7-10 (1O egyptských ran)</vt:lpstr>
      <vt:lpstr>Kapitoly 11-13</vt:lpstr>
      <vt:lpstr>Odchod z Egypta</vt:lpstr>
      <vt:lpstr>Kapitoly 14-15</vt:lpstr>
      <vt:lpstr>Kapitoly 16-17</vt:lpstr>
      <vt:lpstr>Kapitola 18</vt:lpstr>
      <vt:lpstr>PUTOVÁNÍ POUŠTÍ NA HORU SINAJ (19-40)</vt:lpstr>
      <vt:lpstr>Kapitoly 19 -20  Boží lid táboří u hory Sinaj </vt:lpstr>
      <vt:lpstr>Kapitoly 20-24</vt:lpstr>
      <vt:lpstr>Desatero </vt:lpstr>
      <vt:lpstr> Kapitoly 25 - 31</vt:lpstr>
      <vt:lpstr> Kapitoly 32 - 34</vt:lpstr>
      <vt:lpstr>Kapitoly 35 – 40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 X O D U S</dc:title>
  <dc:creator>Bílá Tereza (S-PEF)</dc:creator>
  <cp:lastModifiedBy>Kokaisl Petr</cp:lastModifiedBy>
  <cp:revision>156</cp:revision>
  <dcterms:created xsi:type="dcterms:W3CDTF">2022-11-21T21:01:08Z</dcterms:created>
  <dcterms:modified xsi:type="dcterms:W3CDTF">2024-05-04T12:09:41Z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0x0101006379E314AFB70645826C590041C22632</vt:lpwstr>
  </property>
</Properties>
</file>