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1"/>
  </p:normalViewPr>
  <p:slideViewPr>
    <p:cSldViewPr snapToGrid="0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9E543-1C1B-678E-E2AD-215949361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5F8E57-4A83-424E-DB22-3D46AF3D2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B15C23-5E27-A2CB-9254-DED64BDF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2E799-FAE4-FFAE-52BF-0C3130DC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701B51-92B0-3732-C173-3E49ADB8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05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C7103-31BD-68E4-931E-8258C4E0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D74914-CF77-33F4-D5BE-131D03279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1D98FB-1822-BDD6-A39F-BAF4B5DC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9F60CF-DCB6-C3A3-0A60-CD5401F3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A28073-714A-22CF-8212-7641A9A0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D40753-4026-2BCA-57F1-B1885DA34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BB774A-70D2-9CED-0236-20B56F1F0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F3641-1951-B762-E1D1-DD0EE7AC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8CF518-6149-1BD3-D0A2-12A238A0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E276F0-C3CA-4A85-036D-03CF5B8B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04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A8798-EA33-CAFC-33C5-87C2891B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4B2A2-B5B3-B48E-25FE-E2618375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BFB60-4152-7D6E-7DA2-3BE1874D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768FE5-956A-4A48-B043-E8B5F5CD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3184B-A888-5812-FD23-4DC34049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8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02F60-F661-FD82-DC1D-95F9B918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CDCE9B-8C10-CEAB-41B0-DB025950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1A49D-FD88-DAF8-B875-A6D970BB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6ECF6A-30AA-723A-0CA2-07DC89CD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E2733D-89AE-8A3B-5318-8294FDAD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6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50E3-6DDA-CB2A-0585-6833926B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CCB87-4DB3-773D-1668-1D325B72D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1D66FF-79D5-DD82-7144-43DA8803C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7ADACD-61F7-D661-1392-127F1BBA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17CA3C-E21E-97DF-BB9C-87717E8A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C2BBCA-4379-3C7C-9C16-8C71125F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13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E20E1-17B1-E84F-F4EB-27843EE2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131F0D-DDAA-9082-EAC8-1B53E8982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AEDEFC-6654-DDA2-AB49-7646EB622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4250E5C-3EA9-0A8A-880C-A9B79FE3D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55BE5D-BB24-E5B8-25C7-6BEEEB80F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EED4E-3C31-703A-DC62-FF503906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2508AD-97CC-F8B0-0355-89B54A4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3F39B82-811C-5C22-CEBB-138AC097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0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40B20-6916-B391-A344-B12D9FDE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1FFCC51-C80C-2F2E-2716-2A01427D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763A59-BA3C-CF5B-638A-FB75A4F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086610-47BE-7CFC-F900-6C091DB6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757259D-0484-609A-4F5A-7FEDE021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055FCE-444E-94E7-8C4B-D4108A7E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6B06FF-0459-4E7A-6B5D-866A5AD2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11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3ED3F-73E2-0A0D-FDBB-453A3B5C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B3F7C-E631-F52E-DB7C-0958F952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14E4F0-71B0-4883-D81A-8C8CBCBF1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2E3F6C-BBF1-32ED-8A98-ED4320E9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470406-EE18-EC93-9237-C84E4A33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CBD88C-1DCF-63BC-5F4F-EBD57245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8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F3AD5-A076-6D77-569E-37AA0EED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0F8418-0AB3-3F02-F57D-FD8F09912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97B99-6267-A609-75C0-841419497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D8D15E-E109-CD08-08A9-9FA8C0C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4FB210-D5C1-1D75-785E-11F774A5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CDFB3C-6130-1647-9B31-92AE8974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59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28B45A3-64D8-CD0D-07AC-73C3BA31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1674BF-BC58-19FD-6D57-4FBD1B6A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6E57C0-63B2-097E-ECCB-7849254B0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FC28-239D-FC4B-B61B-5A603183A4CE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5458A-30C5-63F3-30CF-A4A26AC2B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080A10-77AC-1960-7EAE-1AD71182A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1B50-1C28-3742-AD88-188DF25082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71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4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4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79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9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80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0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4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75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6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58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6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70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08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64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17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Macintosh PowerPoint</Application>
  <PresentationFormat>Širokoúhlá obrazovka</PresentationFormat>
  <Paragraphs>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 .</dc:creator>
  <cp:lastModifiedBy>Alexa .</cp:lastModifiedBy>
  <cp:revision>3</cp:revision>
  <dcterms:created xsi:type="dcterms:W3CDTF">2024-12-12T16:58:58Z</dcterms:created>
  <dcterms:modified xsi:type="dcterms:W3CDTF">2024-12-12T18:06:56Z</dcterms:modified>
</cp:coreProperties>
</file>