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4" r:id="rId4"/>
    <p:sldId id="266" r:id="rId5"/>
    <p:sldId id="257" r:id="rId6"/>
    <p:sldId id="273" r:id="rId7"/>
    <p:sldId id="264" r:id="rId8"/>
    <p:sldId id="268" r:id="rId9"/>
    <p:sldId id="276" r:id="rId10"/>
    <p:sldId id="270" r:id="rId11"/>
    <p:sldId id="278" r:id="rId12"/>
    <p:sldId id="279" r:id="rId13"/>
    <p:sldId id="282" r:id="rId14"/>
    <p:sldId id="280" r:id="rId15"/>
    <p:sldId id="277" r:id="rId16"/>
    <p:sldId id="281" r:id="rId17"/>
    <p:sldId id="275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74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FAA1CE-D825-F24A-8C21-2DB91281E8EB}" v="80" dt="2024-10-15T10:50:36.328"/>
    <p1510:client id="{96647D28-88EE-4A7F-A3DB-B9ED10C99E42}" v="97" dt="2024-10-16T06:55:49.893"/>
    <p1510:client id="{A1BB38BC-0C4E-8EEF-B470-09039532358E}" v="374" dt="2024-10-15T10:18:14.459"/>
    <p1510:client id="{A2E0DA80-E18E-15B4-6252-BCAE6D043193}" v="686" dt="2024-10-15T17:24:01.382"/>
    <p1510:client id="{ECA604D4-DA3A-47ED-BE8E-1DDD61A3817C}" v="345" dt="2024-10-15T17:33:18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spíšilová Karolína (S-PEF)" userId="616625d4-5aaf-446b-8f9c-0d1ce72c12af" providerId="ADAL" clId="{0AFAA1CE-D825-F24A-8C21-2DB91281E8EB}"/>
    <pc:docChg chg="undo custSel addSld modSld sldOrd">
      <pc:chgData name="Pospíšilová Karolína (S-PEF)" userId="616625d4-5aaf-446b-8f9c-0d1ce72c12af" providerId="ADAL" clId="{0AFAA1CE-D825-F24A-8C21-2DB91281E8EB}" dt="2024-10-15T10:50:36.329" v="461" actId="1076"/>
      <pc:docMkLst>
        <pc:docMk/>
      </pc:docMkLst>
      <pc:sldChg chg="addSp delSp modSp">
        <pc:chgData name="Pospíšilová Karolína (S-PEF)" userId="616625d4-5aaf-446b-8f9c-0d1ce72c12af" providerId="ADAL" clId="{0AFAA1CE-D825-F24A-8C21-2DB91281E8EB}" dt="2024-10-12T11:27:24.361" v="225" actId="14100"/>
        <pc:sldMkLst>
          <pc:docMk/>
          <pc:sldMk cId="1096548071" sldId="264"/>
        </pc:sldMkLst>
        <pc:spChg chg="mod">
          <ac:chgData name="Pospíšilová Karolína (S-PEF)" userId="616625d4-5aaf-446b-8f9c-0d1ce72c12af" providerId="ADAL" clId="{0AFAA1CE-D825-F24A-8C21-2DB91281E8EB}" dt="2024-10-12T11:26:31.314" v="213" actId="20577"/>
          <ac:spMkLst>
            <pc:docMk/>
            <pc:sldMk cId="1096548071" sldId="264"/>
            <ac:spMk id="3" creationId="{54986E9E-678C-64FB-1B21-3CFB1CAF269F}"/>
          </ac:spMkLst>
        </pc:spChg>
        <pc:spChg chg="mod">
          <ac:chgData name="Pospíšilová Karolína (S-PEF)" userId="616625d4-5aaf-446b-8f9c-0d1ce72c12af" providerId="ADAL" clId="{0AFAA1CE-D825-F24A-8C21-2DB91281E8EB}" dt="2024-10-12T11:15:17.821" v="76" actId="1076"/>
          <ac:spMkLst>
            <pc:docMk/>
            <pc:sldMk cId="1096548071" sldId="264"/>
            <ac:spMk id="7" creationId="{B22A97E7-458A-6269-12EE-18970B260ACB}"/>
          </ac:spMkLst>
        </pc:spChg>
        <pc:graphicFrameChg chg="add mod">
          <ac:chgData name="Pospíšilová Karolína (S-PEF)" userId="616625d4-5aaf-446b-8f9c-0d1ce72c12af" providerId="ADAL" clId="{0AFAA1CE-D825-F24A-8C21-2DB91281E8EB}" dt="2024-10-12T11:27:24.361" v="225" actId="14100"/>
          <ac:graphicFrameMkLst>
            <pc:docMk/>
            <pc:sldMk cId="1096548071" sldId="264"/>
            <ac:graphicFrameMk id="5" creationId="{0DFCE6F3-D45A-8A47-BCE3-B703DBBBC93A}"/>
          </ac:graphicFrameMkLst>
        </pc:graphicFrameChg>
        <pc:inkChg chg="add del">
          <ac:chgData name="Pospíšilová Karolína (S-PEF)" userId="616625d4-5aaf-446b-8f9c-0d1ce72c12af" providerId="ADAL" clId="{0AFAA1CE-D825-F24A-8C21-2DB91281E8EB}" dt="2024-10-12T11:27:09.664" v="219"/>
          <ac:inkMkLst>
            <pc:docMk/>
            <pc:sldMk cId="1096548071" sldId="264"/>
            <ac:inkMk id="8" creationId="{513F5A36-C263-52FF-89A9-C8CDAE1E5C3A}"/>
          </ac:inkMkLst>
        </pc:inkChg>
      </pc:sldChg>
      <pc:sldChg chg="addSp delSp modSp">
        <pc:chgData name="Pospíšilová Karolína (S-PEF)" userId="616625d4-5aaf-446b-8f9c-0d1ce72c12af" providerId="ADAL" clId="{0AFAA1CE-D825-F24A-8C21-2DB91281E8EB}" dt="2024-10-14T14:04:42.556" v="415" actId="688"/>
        <pc:sldMkLst>
          <pc:docMk/>
          <pc:sldMk cId="1333599799" sldId="268"/>
        </pc:sldMkLst>
        <pc:spChg chg="mod">
          <ac:chgData name="Pospíšilová Karolína (S-PEF)" userId="616625d4-5aaf-446b-8f9c-0d1ce72c12af" providerId="ADAL" clId="{0AFAA1CE-D825-F24A-8C21-2DB91281E8EB}" dt="2024-10-12T11:16:28.434" v="105" actId="20577"/>
          <ac:spMkLst>
            <pc:docMk/>
            <pc:sldMk cId="1333599799" sldId="268"/>
            <ac:spMk id="2" creationId="{AA2EFAD8-8C71-8EE1-8627-0462431571E5}"/>
          </ac:spMkLst>
        </pc:spChg>
        <pc:spChg chg="mod">
          <ac:chgData name="Pospíšilová Karolína (S-PEF)" userId="616625d4-5aaf-446b-8f9c-0d1ce72c12af" providerId="ADAL" clId="{0AFAA1CE-D825-F24A-8C21-2DB91281E8EB}" dt="2024-10-12T11:23:25.604" v="160" actId="20577"/>
          <ac:spMkLst>
            <pc:docMk/>
            <pc:sldMk cId="1333599799" sldId="268"/>
            <ac:spMk id="3" creationId="{54986E9E-678C-64FB-1B21-3CFB1CAF269F}"/>
          </ac:spMkLst>
        </pc:spChg>
        <pc:spChg chg="mod">
          <ac:chgData name="Pospíšilová Karolína (S-PEF)" userId="616625d4-5aaf-446b-8f9c-0d1ce72c12af" providerId="ADAL" clId="{0AFAA1CE-D825-F24A-8C21-2DB91281E8EB}" dt="2024-10-14T14:04:42.556" v="415" actId="688"/>
          <ac:spMkLst>
            <pc:docMk/>
            <pc:sldMk cId="1333599799" sldId="268"/>
            <ac:spMk id="7" creationId="{8849C8CF-5090-C5D4-9EB8-9393ED360EA3}"/>
          </ac:spMkLst>
        </pc:spChg>
        <pc:graphicFrameChg chg="add mod modGraphic">
          <ac:chgData name="Pospíšilová Karolína (S-PEF)" userId="616625d4-5aaf-446b-8f9c-0d1ce72c12af" providerId="ADAL" clId="{0AFAA1CE-D825-F24A-8C21-2DB91281E8EB}" dt="2024-10-12T11:28:02.930" v="227" actId="339"/>
          <ac:graphicFrameMkLst>
            <pc:docMk/>
            <pc:sldMk cId="1333599799" sldId="268"/>
            <ac:graphicFrameMk id="4" creationId="{C3124799-233B-AD66-D180-21D5585559B7}"/>
          </ac:graphicFrameMkLst>
        </pc:graphicFrameChg>
        <pc:graphicFrameChg chg="add del mod modGraphic">
          <ac:chgData name="Pospíšilová Karolína (S-PEF)" userId="616625d4-5aaf-446b-8f9c-0d1ce72c12af" providerId="ADAL" clId="{0AFAA1CE-D825-F24A-8C21-2DB91281E8EB}" dt="2024-10-12T11:24:58.425" v="169" actId="21"/>
          <ac:graphicFrameMkLst>
            <pc:docMk/>
            <pc:sldMk cId="1333599799" sldId="268"/>
            <ac:graphicFrameMk id="5" creationId="{B22FC422-2998-01E9-3F04-B6CBE1E8D806}"/>
          </ac:graphicFrameMkLst>
        </pc:graphicFrameChg>
        <pc:picChg chg="add del mod">
          <ac:chgData name="Pospíšilová Karolína (S-PEF)" userId="616625d4-5aaf-446b-8f9c-0d1ce72c12af" providerId="ADAL" clId="{0AFAA1CE-D825-F24A-8C21-2DB91281E8EB}" dt="2024-10-14T14:03:43.391" v="387" actId="21"/>
          <ac:picMkLst>
            <pc:docMk/>
            <pc:sldMk cId="1333599799" sldId="268"/>
            <ac:picMk id="5" creationId="{792789CB-1147-08E8-4A51-857658DAFC96}"/>
          </ac:picMkLst>
        </pc:picChg>
        <pc:picChg chg="add mod">
          <ac:chgData name="Pospíšilová Karolína (S-PEF)" userId="616625d4-5aaf-446b-8f9c-0d1ce72c12af" providerId="ADAL" clId="{0AFAA1CE-D825-F24A-8C21-2DB91281E8EB}" dt="2024-10-14T14:04:38.483" v="414" actId="1076"/>
          <ac:picMkLst>
            <pc:docMk/>
            <pc:sldMk cId="1333599799" sldId="268"/>
            <ac:picMk id="11" creationId="{B612BE98-1846-FD00-77DA-3EA0415AB64C}"/>
          </ac:picMkLst>
        </pc:picChg>
        <pc:picChg chg="del">
          <ac:chgData name="Pospíšilová Karolína (S-PEF)" userId="616625d4-5aaf-446b-8f9c-0d1ce72c12af" providerId="ADAL" clId="{0AFAA1CE-D825-F24A-8C21-2DB91281E8EB}" dt="2024-10-14T14:03:05.647" v="382" actId="21"/>
          <ac:picMkLst>
            <pc:docMk/>
            <pc:sldMk cId="1333599799" sldId="268"/>
            <ac:picMk id="12" creationId="{F3CD8FEC-CC19-7BD8-C531-CB4673800AD8}"/>
          </ac:picMkLst>
        </pc:picChg>
      </pc:sldChg>
      <pc:sldChg chg="add">
        <pc:chgData name="Pospíšilová Karolína (S-PEF)" userId="616625d4-5aaf-446b-8f9c-0d1ce72c12af" providerId="ADAL" clId="{0AFAA1CE-D825-F24A-8C21-2DB91281E8EB}" dt="2024-10-12T11:16:17.321" v="79" actId="571"/>
        <pc:sldMkLst>
          <pc:docMk/>
          <pc:sldMk cId="2214120396" sldId="270"/>
        </pc:sldMkLst>
      </pc:sldChg>
      <pc:sldChg chg="addSp delSp modSp add ord">
        <pc:chgData name="Pospíšilová Karolína (S-PEF)" userId="616625d4-5aaf-446b-8f9c-0d1ce72c12af" providerId="ADAL" clId="{0AFAA1CE-D825-F24A-8C21-2DB91281E8EB}" dt="2024-10-12T11:34:13.309" v="381" actId="21"/>
        <pc:sldMkLst>
          <pc:docMk/>
          <pc:sldMk cId="844596049" sldId="271"/>
        </pc:sldMkLst>
        <pc:spChg chg="mod">
          <ac:chgData name="Pospíšilová Karolína (S-PEF)" userId="616625d4-5aaf-446b-8f9c-0d1ce72c12af" providerId="ADAL" clId="{0AFAA1CE-D825-F24A-8C21-2DB91281E8EB}" dt="2024-10-12T11:30:39.863" v="370" actId="20577"/>
          <ac:spMkLst>
            <pc:docMk/>
            <pc:sldMk cId="844596049" sldId="271"/>
            <ac:spMk id="3" creationId="{54986E9E-678C-64FB-1B21-3CFB1CAF269F}"/>
          </ac:spMkLst>
        </pc:spChg>
        <pc:graphicFrameChg chg="add del mod">
          <ac:chgData name="Pospíšilová Karolína (S-PEF)" userId="616625d4-5aaf-446b-8f9c-0d1ce72c12af" providerId="ADAL" clId="{0AFAA1CE-D825-F24A-8C21-2DB91281E8EB}" dt="2024-10-12T11:32:53.217" v="375" actId="21"/>
          <ac:graphicFrameMkLst>
            <pc:docMk/>
            <pc:sldMk cId="844596049" sldId="271"/>
            <ac:graphicFrameMk id="4" creationId="{AFEC761C-C377-DA73-4C32-A474A8C498E8}"/>
          </ac:graphicFrameMkLst>
        </pc:graphicFrameChg>
        <pc:graphicFrameChg chg="del">
          <ac:chgData name="Pospíšilová Karolína (S-PEF)" userId="616625d4-5aaf-446b-8f9c-0d1ce72c12af" providerId="ADAL" clId="{0AFAA1CE-D825-F24A-8C21-2DB91281E8EB}" dt="2024-10-12T11:30:42.566" v="371" actId="21"/>
          <ac:graphicFrameMkLst>
            <pc:docMk/>
            <pc:sldMk cId="844596049" sldId="271"/>
            <ac:graphicFrameMk id="5" creationId="{0DFCE6F3-D45A-8A47-BCE3-B703DBBBC93A}"/>
          </ac:graphicFrameMkLst>
        </pc:graphicFrameChg>
        <pc:graphicFrameChg chg="add del">
          <ac:chgData name="Pospíšilová Karolína (S-PEF)" userId="616625d4-5aaf-446b-8f9c-0d1ce72c12af" providerId="ADAL" clId="{0AFAA1CE-D825-F24A-8C21-2DB91281E8EB}" dt="2024-10-12T11:33:21.400" v="377" actId="21"/>
          <ac:graphicFrameMkLst>
            <pc:docMk/>
            <pc:sldMk cId="844596049" sldId="271"/>
            <ac:graphicFrameMk id="8" creationId="{1811B618-91CD-B267-1704-1A943971DEE2}"/>
          </ac:graphicFrameMkLst>
        </pc:graphicFrameChg>
        <pc:graphicFrameChg chg="add del">
          <ac:chgData name="Pospíšilová Karolína (S-PEF)" userId="616625d4-5aaf-446b-8f9c-0d1ce72c12af" providerId="ADAL" clId="{0AFAA1CE-D825-F24A-8C21-2DB91281E8EB}" dt="2024-10-12T11:33:55.465" v="379" actId="21"/>
          <ac:graphicFrameMkLst>
            <pc:docMk/>
            <pc:sldMk cId="844596049" sldId="271"/>
            <ac:graphicFrameMk id="9" creationId="{3B5EDBC7-3CBB-E154-634C-3F6F39161BDD}"/>
          </ac:graphicFrameMkLst>
        </pc:graphicFrameChg>
        <pc:graphicFrameChg chg="add del">
          <ac:chgData name="Pospíšilová Karolína (S-PEF)" userId="616625d4-5aaf-446b-8f9c-0d1ce72c12af" providerId="ADAL" clId="{0AFAA1CE-D825-F24A-8C21-2DB91281E8EB}" dt="2024-10-12T11:34:13.309" v="381" actId="21"/>
          <ac:graphicFrameMkLst>
            <pc:docMk/>
            <pc:sldMk cId="844596049" sldId="271"/>
            <ac:graphicFrameMk id="10" creationId="{7FD2A5A0-D6A4-EE7D-6A4E-25E67A2F30D4}"/>
          </ac:graphicFrameMkLst>
        </pc:graphicFrameChg>
      </pc:sldChg>
      <pc:sldChg chg="delSp modSp add">
        <pc:chgData name="Pospíšilová Karolína (S-PEF)" userId="616625d4-5aaf-446b-8f9c-0d1ce72c12af" providerId="ADAL" clId="{0AFAA1CE-D825-F24A-8C21-2DB91281E8EB}" dt="2024-10-12T11:30:27.389" v="330" actId="1076"/>
        <pc:sldMkLst>
          <pc:docMk/>
          <pc:sldMk cId="357516649" sldId="272"/>
        </pc:sldMkLst>
        <pc:spChg chg="mod">
          <ac:chgData name="Pospíšilová Karolína (S-PEF)" userId="616625d4-5aaf-446b-8f9c-0d1ce72c12af" providerId="ADAL" clId="{0AFAA1CE-D825-F24A-8C21-2DB91281E8EB}" dt="2024-10-12T11:29:10.716" v="248" actId="20577"/>
          <ac:spMkLst>
            <pc:docMk/>
            <pc:sldMk cId="357516649" sldId="272"/>
            <ac:spMk id="2" creationId="{AA2EFAD8-8C71-8EE1-8627-0462431571E5}"/>
          </ac:spMkLst>
        </pc:spChg>
        <pc:spChg chg="mod">
          <ac:chgData name="Pospíšilová Karolína (S-PEF)" userId="616625d4-5aaf-446b-8f9c-0d1ce72c12af" providerId="ADAL" clId="{0AFAA1CE-D825-F24A-8C21-2DB91281E8EB}" dt="2024-10-12T11:30:27.389" v="330" actId="1076"/>
          <ac:spMkLst>
            <pc:docMk/>
            <pc:sldMk cId="357516649" sldId="272"/>
            <ac:spMk id="3" creationId="{54986E9E-678C-64FB-1B21-3CFB1CAF269F}"/>
          </ac:spMkLst>
        </pc:spChg>
        <pc:spChg chg="del">
          <ac:chgData name="Pospíšilová Karolína (S-PEF)" userId="616625d4-5aaf-446b-8f9c-0d1ce72c12af" providerId="ADAL" clId="{0AFAA1CE-D825-F24A-8C21-2DB91281E8EB}" dt="2024-10-12T11:29:31.014" v="249" actId="21"/>
          <ac:spMkLst>
            <pc:docMk/>
            <pc:sldMk cId="357516649" sldId="272"/>
            <ac:spMk id="7" creationId="{B22A97E7-458A-6269-12EE-18970B260ACB}"/>
          </ac:spMkLst>
        </pc:spChg>
        <pc:graphicFrameChg chg="del">
          <ac:chgData name="Pospíšilová Karolína (S-PEF)" userId="616625d4-5aaf-446b-8f9c-0d1ce72c12af" providerId="ADAL" clId="{0AFAA1CE-D825-F24A-8C21-2DB91281E8EB}" dt="2024-10-12T11:29:49.067" v="278" actId="21"/>
          <ac:graphicFrameMkLst>
            <pc:docMk/>
            <pc:sldMk cId="357516649" sldId="272"/>
            <ac:graphicFrameMk id="5" creationId="{0DFCE6F3-D45A-8A47-BCE3-B703DBBBC93A}"/>
          </ac:graphicFrameMkLst>
        </pc:graphicFrameChg>
      </pc:sldChg>
      <pc:sldChg chg="addSp delSp modSp">
        <pc:chgData name="Pospíšilová Karolína (S-PEF)" userId="616625d4-5aaf-446b-8f9c-0d1ce72c12af" providerId="ADAL" clId="{0AFAA1CE-D825-F24A-8C21-2DB91281E8EB}" dt="2024-10-15T10:50:36.329" v="461" actId="1076"/>
        <pc:sldMkLst>
          <pc:docMk/>
          <pc:sldMk cId="253173264" sldId="276"/>
        </pc:sldMkLst>
        <pc:graphicFrameChg chg="add mod modGraphic">
          <ac:chgData name="Pospíšilová Karolína (S-PEF)" userId="616625d4-5aaf-446b-8f9c-0d1ce72c12af" providerId="ADAL" clId="{0AFAA1CE-D825-F24A-8C21-2DB91281E8EB}" dt="2024-10-15T10:49:49.879" v="456" actId="339"/>
          <ac:graphicFrameMkLst>
            <pc:docMk/>
            <pc:sldMk cId="253173264" sldId="276"/>
            <ac:graphicFrameMk id="4" creationId="{60429B82-A393-BEC2-6695-0260D53EC53D}"/>
          </ac:graphicFrameMkLst>
        </pc:graphicFrameChg>
        <pc:graphicFrameChg chg="add del mod">
          <ac:chgData name="Pospíšilová Karolína (S-PEF)" userId="616625d4-5aaf-446b-8f9c-0d1ce72c12af" providerId="ADAL" clId="{0AFAA1CE-D825-F24A-8C21-2DB91281E8EB}" dt="2024-10-14T14:14:50.569" v="429" actId="21"/>
          <ac:graphicFrameMkLst>
            <pc:docMk/>
            <pc:sldMk cId="253173264" sldId="276"/>
            <ac:graphicFrameMk id="10" creationId="{6A486839-5387-AF22-C535-2DBD416C621E}"/>
          </ac:graphicFrameMkLst>
        </pc:graphicFrameChg>
        <pc:picChg chg="add mod">
          <ac:chgData name="Pospíšilová Karolína (S-PEF)" userId="616625d4-5aaf-446b-8f9c-0d1ce72c12af" providerId="ADAL" clId="{0AFAA1CE-D825-F24A-8C21-2DB91281E8EB}" dt="2024-10-15T10:50:36.329" v="461" actId="1076"/>
          <ac:picMkLst>
            <pc:docMk/>
            <pc:sldMk cId="253173264" sldId="276"/>
            <ac:picMk id="7" creationId="{87E8E815-9285-3BC1-AC23-2A6D95C37764}"/>
          </ac:picMkLst>
        </pc:picChg>
        <pc:picChg chg="add mod">
          <ac:chgData name="Pospíšilová Karolína (S-PEF)" userId="616625d4-5aaf-446b-8f9c-0d1ce72c12af" providerId="ADAL" clId="{0AFAA1CE-D825-F24A-8C21-2DB91281E8EB}" dt="2024-10-14T14:13:47.174" v="422" actId="1076"/>
          <ac:picMkLst>
            <pc:docMk/>
            <pc:sldMk cId="253173264" sldId="276"/>
            <ac:picMk id="9" creationId="{4C94B3E8-DD1A-7D0A-11F5-3187426FC292}"/>
          </ac:picMkLst>
        </pc:picChg>
        <pc:picChg chg="add mod">
          <ac:chgData name="Pospíšilová Karolína (S-PEF)" userId="616625d4-5aaf-446b-8f9c-0d1ce72c12af" providerId="ADAL" clId="{0AFAA1CE-D825-F24A-8C21-2DB91281E8EB}" dt="2024-10-14T14:16:57.717" v="439" actId="14100"/>
          <ac:picMkLst>
            <pc:docMk/>
            <pc:sldMk cId="253173264" sldId="276"/>
            <ac:picMk id="13" creationId="{35DA54D9-4E30-0FC5-0459-95921C9A7BE9}"/>
          </ac:picMkLst>
        </pc:picChg>
        <pc:picChg chg="add mod">
          <ac:chgData name="Pospíšilová Karolína (S-PEF)" userId="616625d4-5aaf-446b-8f9c-0d1ce72c12af" providerId="ADAL" clId="{0AFAA1CE-D825-F24A-8C21-2DB91281E8EB}" dt="2024-10-14T14:17:01.708" v="440" actId="14100"/>
          <ac:picMkLst>
            <pc:docMk/>
            <pc:sldMk cId="253173264" sldId="276"/>
            <ac:picMk id="16" creationId="{BF550FB6-0A90-D237-46F1-BAEE7E1CC73E}"/>
          </ac:picMkLst>
        </pc:picChg>
      </pc:sldChg>
    </pc:docChg>
  </pc:docChgLst>
  <pc:docChgLst>
    <pc:chgData name="Pospíšilová Karolína (S-PEF)" userId="616625d4-5aaf-446b-8f9c-0d1ce72c12af" providerId="ADAL" clId="{80C5CF6C-7F32-2749-BF0C-71F65F712386}"/>
    <pc:docChg chg="undo custSel modSld sldOrd">
      <pc:chgData name="Pospíšilová Karolína (S-PEF)" userId="616625d4-5aaf-446b-8f9c-0d1ce72c12af" providerId="ADAL" clId="{80C5CF6C-7F32-2749-BF0C-71F65F712386}" dt="2024-10-09T09:19:01.270" v="1003" actId="20577"/>
      <pc:docMkLst>
        <pc:docMk/>
      </pc:docMkLst>
      <pc:sldChg chg="addSp delSp modSp ord">
        <pc:chgData name="Pospíšilová Karolína (S-PEF)" userId="616625d4-5aaf-446b-8f9c-0d1ce72c12af" providerId="ADAL" clId="{80C5CF6C-7F32-2749-BF0C-71F65F712386}" dt="2024-10-09T09:19:01.270" v="1003" actId="20577"/>
        <pc:sldMkLst>
          <pc:docMk/>
          <pc:sldMk cId="2830323016" sldId="257"/>
        </pc:sldMkLst>
        <pc:spChg chg="mod">
          <ac:chgData name="Pospíšilová Karolína (S-PEF)" userId="616625d4-5aaf-446b-8f9c-0d1ce72c12af" providerId="ADAL" clId="{80C5CF6C-7F32-2749-BF0C-71F65F712386}" dt="2024-10-09T09:19:01.270" v="1003" actId="20577"/>
          <ac:spMkLst>
            <pc:docMk/>
            <pc:sldMk cId="2830323016" sldId="257"/>
            <ac:spMk id="2" creationId="{AA2EFAD8-8C71-8EE1-8627-0462431571E5}"/>
          </ac:spMkLst>
        </pc:spChg>
        <pc:spChg chg="mod">
          <ac:chgData name="Pospíšilová Karolína (S-PEF)" userId="616625d4-5aaf-446b-8f9c-0d1ce72c12af" providerId="ADAL" clId="{80C5CF6C-7F32-2749-BF0C-71F65F712386}" dt="2024-10-09T09:11:18.262" v="989" actId="20577"/>
          <ac:spMkLst>
            <pc:docMk/>
            <pc:sldMk cId="2830323016" sldId="257"/>
            <ac:spMk id="3" creationId="{54986E9E-678C-64FB-1B21-3CFB1CAF269F}"/>
          </ac:spMkLst>
        </pc:spChg>
        <pc:spChg chg="add del">
          <ac:chgData name="Pospíšilová Karolína (S-PEF)" userId="616625d4-5aaf-446b-8f9c-0d1ce72c12af" providerId="ADAL" clId="{80C5CF6C-7F32-2749-BF0C-71F65F712386}" dt="2024-10-09T09:14:46.852" v="992" actId="22"/>
          <ac:spMkLst>
            <pc:docMk/>
            <pc:sldMk cId="2830323016" sldId="257"/>
            <ac:spMk id="7" creationId="{5E064B95-4899-0DF3-5879-46321BA58040}"/>
          </ac:spMkLst>
        </pc:spChg>
      </pc:sldChg>
      <pc:sldChg chg="addSp delSp modSp">
        <pc:chgData name="Pospíšilová Karolína (S-PEF)" userId="616625d4-5aaf-446b-8f9c-0d1ce72c12af" providerId="ADAL" clId="{80C5CF6C-7F32-2749-BF0C-71F65F712386}" dt="2024-10-09T09:01:43.477" v="934" actId="20577"/>
        <pc:sldMkLst>
          <pc:docMk/>
          <pc:sldMk cId="1096548071" sldId="264"/>
        </pc:sldMkLst>
        <pc:spChg chg="mod">
          <ac:chgData name="Pospíšilová Karolína (S-PEF)" userId="616625d4-5aaf-446b-8f9c-0d1ce72c12af" providerId="ADAL" clId="{80C5CF6C-7F32-2749-BF0C-71F65F712386}" dt="2024-10-09T08:55:57.188" v="185" actId="1076"/>
          <ac:spMkLst>
            <pc:docMk/>
            <pc:sldMk cId="1096548071" sldId="264"/>
            <ac:spMk id="2" creationId="{AA2EFAD8-8C71-8EE1-8627-0462431571E5}"/>
          </ac:spMkLst>
        </pc:spChg>
        <pc:spChg chg="mod">
          <ac:chgData name="Pospíšilová Karolína (S-PEF)" userId="616625d4-5aaf-446b-8f9c-0d1ce72c12af" providerId="ADAL" clId="{80C5CF6C-7F32-2749-BF0C-71F65F712386}" dt="2024-10-09T09:01:35.807" v="910" actId="27636"/>
          <ac:spMkLst>
            <pc:docMk/>
            <pc:sldMk cId="1096548071" sldId="264"/>
            <ac:spMk id="3" creationId="{54986E9E-678C-64FB-1B21-3CFB1CAF269F}"/>
          </ac:spMkLst>
        </pc:spChg>
        <pc:spChg chg="add mod">
          <ac:chgData name="Pospíšilová Karolína (S-PEF)" userId="616625d4-5aaf-446b-8f9c-0d1ce72c12af" providerId="ADAL" clId="{80C5CF6C-7F32-2749-BF0C-71F65F712386}" dt="2024-10-09T09:01:43.477" v="934" actId="20577"/>
          <ac:spMkLst>
            <pc:docMk/>
            <pc:sldMk cId="1096548071" sldId="264"/>
            <ac:spMk id="7" creationId="{B22A97E7-458A-6269-12EE-18970B260ACB}"/>
          </ac:spMkLst>
        </pc:spChg>
        <pc:picChg chg="del">
          <ac:chgData name="Pospíšilová Karolína (S-PEF)" userId="616625d4-5aaf-446b-8f9c-0d1ce72c12af" providerId="ADAL" clId="{80C5CF6C-7F32-2749-BF0C-71F65F712386}" dt="2024-10-09T08:17:12.502" v="0" actId="21"/>
          <ac:picMkLst>
            <pc:docMk/>
            <pc:sldMk cId="1096548071" sldId="264"/>
            <ac:picMk id="5" creationId="{0298A3C2-0E04-42CF-252F-ECDF2EEDB87C}"/>
          </ac:picMkLst>
        </pc:picChg>
        <pc:picChg chg="add">
          <ac:chgData name="Pospíšilová Karolína (S-PEF)" userId="616625d4-5aaf-446b-8f9c-0d1ce72c12af" providerId="ADAL" clId="{80C5CF6C-7F32-2749-BF0C-71F65F712386}" dt="2024-10-09T08:17:49.040" v="1" actId="22"/>
          <ac:picMkLst>
            <pc:docMk/>
            <pc:sldMk cId="1096548071" sldId="264"/>
            <ac:picMk id="6" creationId="{F4C83B0F-AFB2-AF0E-95D2-FCBB4A85993B}"/>
          </ac:picMkLst>
        </pc:picChg>
      </pc:sldChg>
      <pc:sldChg chg="addSp delSp modSp">
        <pc:chgData name="Pospíšilová Karolína (S-PEF)" userId="616625d4-5aaf-446b-8f9c-0d1ce72c12af" providerId="ADAL" clId="{80C5CF6C-7F32-2749-BF0C-71F65F712386}" dt="2024-10-09T08:47:27.915" v="178" actId="1076"/>
        <pc:sldMkLst>
          <pc:docMk/>
          <pc:sldMk cId="4122732711" sldId="265"/>
        </pc:sldMkLst>
        <pc:spChg chg="mod">
          <ac:chgData name="Pospíšilová Karolína (S-PEF)" userId="616625d4-5aaf-446b-8f9c-0d1ce72c12af" providerId="ADAL" clId="{80C5CF6C-7F32-2749-BF0C-71F65F712386}" dt="2024-10-09T08:39:25.233" v="143" actId="20577"/>
          <ac:spMkLst>
            <pc:docMk/>
            <pc:sldMk cId="4122732711" sldId="265"/>
            <ac:spMk id="2" creationId="{AA2EFAD8-8C71-8EE1-8627-0462431571E5}"/>
          </ac:spMkLst>
        </pc:spChg>
        <pc:spChg chg="mod">
          <ac:chgData name="Pospíšilová Karolína (S-PEF)" userId="616625d4-5aaf-446b-8f9c-0d1ce72c12af" providerId="ADAL" clId="{80C5CF6C-7F32-2749-BF0C-71F65F712386}" dt="2024-10-09T08:47:24.567" v="177" actId="22"/>
          <ac:spMkLst>
            <pc:docMk/>
            <pc:sldMk cId="4122732711" sldId="265"/>
            <ac:spMk id="3" creationId="{54986E9E-678C-64FB-1B21-3CFB1CAF269F}"/>
          </ac:spMkLst>
        </pc:spChg>
        <pc:picChg chg="del">
          <ac:chgData name="Pospíšilová Karolína (S-PEF)" userId="616625d4-5aaf-446b-8f9c-0d1ce72c12af" providerId="ADAL" clId="{80C5CF6C-7F32-2749-BF0C-71F65F712386}" dt="2024-10-09T08:20:39.394" v="12" actId="21"/>
          <ac:picMkLst>
            <pc:docMk/>
            <pc:sldMk cId="4122732711" sldId="265"/>
            <ac:picMk id="5" creationId="{0298A3C2-0E04-42CF-252F-ECDF2EEDB87C}"/>
          </ac:picMkLst>
        </pc:picChg>
        <pc:picChg chg="mod">
          <ac:chgData name="Pospíšilová Karolína (S-PEF)" userId="616625d4-5aaf-446b-8f9c-0d1ce72c12af" providerId="ADAL" clId="{80C5CF6C-7F32-2749-BF0C-71F65F712386}" dt="2024-10-09T08:47:27.915" v="178" actId="1076"/>
          <ac:picMkLst>
            <pc:docMk/>
            <pc:sldMk cId="4122732711" sldId="265"/>
            <ac:picMk id="6" creationId="{EC4533DA-1BB4-F650-F3A3-62995F973CE8}"/>
          </ac:picMkLst>
        </pc:picChg>
        <pc:picChg chg="add">
          <ac:chgData name="Pospíšilová Karolína (S-PEF)" userId="616625d4-5aaf-446b-8f9c-0d1ce72c12af" providerId="ADAL" clId="{80C5CF6C-7F32-2749-BF0C-71F65F712386}" dt="2024-10-09T08:20:48.111" v="13" actId="22"/>
          <ac:picMkLst>
            <pc:docMk/>
            <pc:sldMk cId="4122732711" sldId="265"/>
            <ac:picMk id="7" creationId="{445A68B2-F317-39B6-A583-4AE695BEC240}"/>
          </ac:picMkLst>
        </pc:picChg>
      </pc:sldChg>
      <pc:sldChg chg="addSp delSp ord">
        <pc:chgData name="Pospíšilová Karolína (S-PEF)" userId="616625d4-5aaf-446b-8f9c-0d1ce72c12af" providerId="ADAL" clId="{80C5CF6C-7F32-2749-BF0C-71F65F712386}" dt="2024-10-09T09:05:58.423" v="968" actId="1076"/>
        <pc:sldMkLst>
          <pc:docMk/>
          <pc:sldMk cId="968603814" sldId="266"/>
        </pc:sldMkLst>
        <pc:picChg chg="del">
          <ac:chgData name="Pospíšilová Karolína (S-PEF)" userId="616625d4-5aaf-446b-8f9c-0d1ce72c12af" providerId="ADAL" clId="{80C5CF6C-7F32-2749-BF0C-71F65F712386}" dt="2024-10-09T08:20:55.046" v="15" actId="478"/>
          <ac:picMkLst>
            <pc:docMk/>
            <pc:sldMk cId="968603814" sldId="266"/>
            <ac:picMk id="5" creationId="{0298A3C2-0E04-42CF-252F-ECDF2EEDB87C}"/>
          </ac:picMkLst>
        </pc:picChg>
        <pc:picChg chg="add">
          <ac:chgData name="Pospíšilová Karolína (S-PEF)" userId="616625d4-5aaf-446b-8f9c-0d1ce72c12af" providerId="ADAL" clId="{80C5CF6C-7F32-2749-BF0C-71F65F712386}" dt="2024-10-09T08:20:51.826" v="14" actId="22"/>
          <ac:picMkLst>
            <pc:docMk/>
            <pc:sldMk cId="968603814" sldId="266"/>
            <ac:picMk id="6" creationId="{51F748FB-4ABB-D57F-C302-D779D12C198A}"/>
          </ac:picMkLst>
        </pc:picChg>
      </pc:sldChg>
      <pc:sldChg chg="addSp delSp modSp">
        <pc:chgData name="Pospíšilová Karolína (S-PEF)" userId="616625d4-5aaf-446b-8f9c-0d1ce72c12af" providerId="ADAL" clId="{80C5CF6C-7F32-2749-BF0C-71F65F712386}" dt="2024-10-09T09:11:10.398" v="978" actId="20577"/>
        <pc:sldMkLst>
          <pc:docMk/>
          <pc:sldMk cId="396226785" sldId="267"/>
        </pc:sldMkLst>
        <pc:spChg chg="mod">
          <ac:chgData name="Pospíšilová Karolína (S-PEF)" userId="616625d4-5aaf-446b-8f9c-0d1ce72c12af" providerId="ADAL" clId="{80C5CF6C-7F32-2749-BF0C-71F65F712386}" dt="2024-10-09T09:11:10.398" v="978" actId="20577"/>
          <ac:spMkLst>
            <pc:docMk/>
            <pc:sldMk cId="396226785" sldId="267"/>
            <ac:spMk id="3" creationId="{54986E9E-678C-64FB-1B21-3CFB1CAF269F}"/>
          </ac:spMkLst>
        </pc:spChg>
        <pc:picChg chg="del">
          <ac:chgData name="Pospíšilová Karolína (S-PEF)" userId="616625d4-5aaf-446b-8f9c-0d1ce72c12af" providerId="ADAL" clId="{80C5CF6C-7F32-2749-BF0C-71F65F712386}" dt="2024-10-09T08:21:05.380" v="17" actId="478"/>
          <ac:picMkLst>
            <pc:docMk/>
            <pc:sldMk cId="396226785" sldId="267"/>
            <ac:picMk id="5" creationId="{0298A3C2-0E04-42CF-252F-ECDF2EEDB87C}"/>
          </ac:picMkLst>
        </pc:picChg>
        <pc:picChg chg="add">
          <ac:chgData name="Pospíšilová Karolína (S-PEF)" userId="616625d4-5aaf-446b-8f9c-0d1ce72c12af" providerId="ADAL" clId="{80C5CF6C-7F32-2749-BF0C-71F65F712386}" dt="2024-10-09T08:21:02.452" v="16" actId="22"/>
          <ac:picMkLst>
            <pc:docMk/>
            <pc:sldMk cId="396226785" sldId="267"/>
            <ac:picMk id="6" creationId="{89486838-E0E6-AF0F-0339-849B2BFB15B9}"/>
          </ac:picMkLst>
        </pc:picChg>
      </pc:sldChg>
      <pc:sldChg chg="addSp delSp modSp">
        <pc:chgData name="Pospíšilová Karolína (S-PEF)" userId="616625d4-5aaf-446b-8f9c-0d1ce72c12af" providerId="ADAL" clId="{80C5CF6C-7F32-2749-BF0C-71F65F712386}" dt="2024-10-09T08:38:59.072" v="108" actId="5793"/>
        <pc:sldMkLst>
          <pc:docMk/>
          <pc:sldMk cId="1333599799" sldId="268"/>
        </pc:sldMkLst>
        <pc:spChg chg="mod">
          <ac:chgData name="Pospíšilová Karolína (S-PEF)" userId="616625d4-5aaf-446b-8f9c-0d1ce72c12af" providerId="ADAL" clId="{80C5CF6C-7F32-2749-BF0C-71F65F712386}" dt="2024-10-09T08:38:59.072" v="108" actId="5793"/>
          <ac:spMkLst>
            <pc:docMk/>
            <pc:sldMk cId="1333599799" sldId="268"/>
            <ac:spMk id="2" creationId="{AA2EFAD8-8C71-8EE1-8627-0462431571E5}"/>
          </ac:spMkLst>
        </pc:spChg>
        <pc:picChg chg="del">
          <ac:chgData name="Pospíšilová Karolína (S-PEF)" userId="616625d4-5aaf-446b-8f9c-0d1ce72c12af" providerId="ADAL" clId="{80C5CF6C-7F32-2749-BF0C-71F65F712386}" dt="2024-10-09T08:21:11.947" v="18" actId="478"/>
          <ac:picMkLst>
            <pc:docMk/>
            <pc:sldMk cId="1333599799" sldId="268"/>
            <ac:picMk id="5" creationId="{0298A3C2-0E04-42CF-252F-ECDF2EEDB87C}"/>
          </ac:picMkLst>
        </pc:picChg>
        <pc:picChg chg="add">
          <ac:chgData name="Pospíšilová Karolína (S-PEF)" userId="616625d4-5aaf-446b-8f9c-0d1ce72c12af" providerId="ADAL" clId="{80C5CF6C-7F32-2749-BF0C-71F65F712386}" dt="2024-10-09T08:21:14.812" v="19" actId="22"/>
          <ac:picMkLst>
            <pc:docMk/>
            <pc:sldMk cId="1333599799" sldId="268"/>
            <ac:picMk id="6" creationId="{FCF649F0-56C5-7ED5-E1A4-E85C78BB4B3F}"/>
          </ac:picMkLst>
        </pc:picChg>
      </pc:sldChg>
      <pc:sldChg chg="addSp delSp modSp">
        <pc:chgData name="Pospíšilová Karolína (S-PEF)" userId="616625d4-5aaf-446b-8f9c-0d1ce72c12af" providerId="ADAL" clId="{80C5CF6C-7F32-2749-BF0C-71F65F712386}" dt="2024-10-09T08:41:10.134" v="153" actId="20577"/>
        <pc:sldMkLst>
          <pc:docMk/>
          <pc:sldMk cId="393537418" sldId="269"/>
        </pc:sldMkLst>
        <pc:spChg chg="mod">
          <ac:chgData name="Pospíšilová Karolína (S-PEF)" userId="616625d4-5aaf-446b-8f9c-0d1ce72c12af" providerId="ADAL" clId="{80C5CF6C-7F32-2749-BF0C-71F65F712386}" dt="2024-10-09T08:41:10.134" v="153" actId="20577"/>
          <ac:spMkLst>
            <pc:docMk/>
            <pc:sldMk cId="393537418" sldId="269"/>
            <ac:spMk id="2" creationId="{AA2EFAD8-8C71-8EE1-8627-0462431571E5}"/>
          </ac:spMkLst>
        </pc:spChg>
        <pc:picChg chg="del">
          <ac:chgData name="Pospíšilová Karolína (S-PEF)" userId="616625d4-5aaf-446b-8f9c-0d1ce72c12af" providerId="ADAL" clId="{80C5CF6C-7F32-2749-BF0C-71F65F712386}" dt="2024-10-09T08:21:18.621" v="20" actId="478"/>
          <ac:picMkLst>
            <pc:docMk/>
            <pc:sldMk cId="393537418" sldId="269"/>
            <ac:picMk id="5" creationId="{0298A3C2-0E04-42CF-252F-ECDF2EEDB87C}"/>
          </ac:picMkLst>
        </pc:picChg>
        <pc:picChg chg="add">
          <ac:chgData name="Pospíšilová Karolína (S-PEF)" userId="616625d4-5aaf-446b-8f9c-0d1ce72c12af" providerId="ADAL" clId="{80C5CF6C-7F32-2749-BF0C-71F65F712386}" dt="2024-10-09T08:21:20.932" v="21" actId="22"/>
          <ac:picMkLst>
            <pc:docMk/>
            <pc:sldMk cId="393537418" sldId="269"/>
            <ac:picMk id="6" creationId="{64FDBE8E-D27B-A3D1-0346-B036D24D4D47}"/>
          </ac:picMkLst>
        </pc:picChg>
      </pc:sldChg>
    </pc:docChg>
  </pc:docChgLst>
  <pc:docChgLst>
    <pc:chgData name="Pospíšilová Karolína (S-PEF)" userId="S::xposk024@studenti.czu.cz::616625d4-5aaf-446b-8f9c-0d1ce72c12af" providerId="AD" clId="Web-{5E116C43-DB6E-DF3C-0505-440ECA83E50B}"/>
    <pc:docChg chg="addSld delSld modSld sldOrd modMainMaster">
      <pc:chgData name="Pospíšilová Karolína (S-PEF)" userId="S::xposk024@studenti.czu.cz::616625d4-5aaf-446b-8f9c-0d1ce72c12af" providerId="AD" clId="Web-{5E116C43-DB6E-DF3C-0505-440ECA83E50B}" dt="2024-10-08T14:24:22.114" v="217"/>
      <pc:docMkLst>
        <pc:docMk/>
      </pc:docMkLst>
      <pc:sldChg chg="addSp delSp modSp modTransition">
        <pc:chgData name="Pospíšilová Karolína (S-PEF)" userId="S::xposk024@studenti.czu.cz::616625d4-5aaf-446b-8f9c-0d1ce72c12af" providerId="AD" clId="Web-{5E116C43-DB6E-DF3C-0505-440ECA83E50B}" dt="2024-10-08T14:24:22.114" v="217"/>
        <pc:sldMkLst>
          <pc:docMk/>
          <pc:sldMk cId="3799523001" sldId="256"/>
        </pc:sldMkLst>
        <pc:spChg chg="mod">
          <ac:chgData name="Pospíšilová Karolína (S-PEF)" userId="S::xposk024@studenti.czu.cz::616625d4-5aaf-446b-8f9c-0d1ce72c12af" providerId="AD" clId="Web-{5E116C43-DB6E-DF3C-0505-440ECA83E50B}" dt="2024-10-08T14:07:46.485" v="11" actId="20577"/>
          <ac:spMkLst>
            <pc:docMk/>
            <pc:sldMk cId="3799523001" sldId="256"/>
            <ac:spMk id="3" creationId="{00000000-0000-0000-0000-000000000000}"/>
          </ac:spMkLst>
        </pc:spChg>
        <pc:spChg chg="add mod">
          <ac:chgData name="Pospíšilová Karolína (S-PEF)" userId="S::xposk024@studenti.czu.cz::616625d4-5aaf-446b-8f9c-0d1ce72c12af" providerId="AD" clId="Web-{5E116C43-DB6E-DF3C-0505-440ECA83E50B}" dt="2024-10-08T14:08:16.548" v="25" actId="1076"/>
          <ac:spMkLst>
            <pc:docMk/>
            <pc:sldMk cId="3799523001" sldId="256"/>
            <ac:spMk id="4" creationId="{FAFE8F9D-CC9F-CF46-AACE-7B2CAA243A0E}"/>
          </ac:spMkLst>
        </pc:spChg>
        <pc:picChg chg="add del mod">
          <ac:chgData name="Pospíšilová Karolína (S-PEF)" userId="S::xposk024@studenti.czu.cz::616625d4-5aaf-446b-8f9c-0d1ce72c12af" providerId="AD" clId="Web-{5E116C43-DB6E-DF3C-0505-440ECA83E50B}" dt="2024-10-08T14:17:30.896" v="123"/>
          <ac:picMkLst>
            <pc:docMk/>
            <pc:sldMk cId="3799523001" sldId="256"/>
            <ac:picMk id="5" creationId="{B44EB3F8-580E-D54C-5A04-60FECE1846DB}"/>
          </ac:picMkLst>
        </pc:picChg>
        <pc:picChg chg="add mod">
          <ac:chgData name="Pospíšilová Karolína (S-PEF)" userId="S::xposk024@studenti.czu.cz::616625d4-5aaf-446b-8f9c-0d1ce72c12af" providerId="AD" clId="Web-{5E116C43-DB6E-DF3C-0505-440ECA83E50B}" dt="2024-10-08T14:19:07.509" v="126" actId="14100"/>
          <ac:picMkLst>
            <pc:docMk/>
            <pc:sldMk cId="3799523001" sldId="256"/>
            <ac:picMk id="6" creationId="{EBDD39A4-432B-56F5-A0A6-8DFE3E37166A}"/>
          </ac:picMkLst>
        </pc:picChg>
      </pc:sldChg>
      <pc:sldChg chg="addSp modSp modTransition">
        <pc:chgData name="Pospíšilová Karolína (S-PEF)" userId="S::xposk024@studenti.czu.cz::616625d4-5aaf-446b-8f9c-0d1ce72c12af" providerId="AD" clId="Web-{5E116C43-DB6E-DF3C-0505-440ECA83E50B}" dt="2024-10-08T14:24:22.114" v="217"/>
        <pc:sldMkLst>
          <pc:docMk/>
          <pc:sldMk cId="2830323016" sldId="257"/>
        </pc:sldMkLst>
        <pc:spChg chg="mod">
          <ac:chgData name="Pospíšilová Karolína (S-PEF)" userId="S::xposk024@studenti.czu.cz::616625d4-5aaf-446b-8f9c-0d1ce72c12af" providerId="AD" clId="Web-{5E116C43-DB6E-DF3C-0505-440ECA83E50B}" dt="2024-10-08T14:23:57.269" v="214" actId="1076"/>
          <ac:spMkLst>
            <pc:docMk/>
            <pc:sldMk cId="2830323016" sldId="257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5E116C43-DB6E-DF3C-0505-440ECA83E50B}" dt="2024-10-08T14:19:45.588" v="129" actId="1076"/>
          <ac:spMkLst>
            <pc:docMk/>
            <pc:sldMk cId="2830323016" sldId="257"/>
            <ac:spMk id="3" creationId="{54986E9E-678C-64FB-1B21-3CFB1CAF269F}"/>
          </ac:spMkLst>
        </pc:spChg>
        <pc:picChg chg="add mod">
          <ac:chgData name="Pospíšilová Karolína (S-PEF)" userId="S::xposk024@studenti.czu.cz::616625d4-5aaf-446b-8f9c-0d1ce72c12af" providerId="AD" clId="Web-{5E116C43-DB6E-DF3C-0505-440ECA83E50B}" dt="2024-10-08T14:23:25.049" v="213" actId="14100"/>
          <ac:picMkLst>
            <pc:docMk/>
            <pc:sldMk cId="2830323016" sldId="257"/>
            <ac:picMk id="5" creationId="{0298A3C2-0E04-42CF-252F-ECDF2EEDB87C}"/>
          </ac:picMkLst>
        </pc:picChg>
      </pc:sldChg>
      <pc:sldChg chg="modSp new del">
        <pc:chgData name="Pospíšilová Karolína (S-PEF)" userId="S::xposk024@studenti.czu.cz::616625d4-5aaf-446b-8f9c-0d1ce72c12af" providerId="AD" clId="Web-{5E116C43-DB6E-DF3C-0505-440ECA83E50B}" dt="2024-10-08T14:20:05.652" v="133"/>
        <pc:sldMkLst>
          <pc:docMk/>
          <pc:sldMk cId="2807430491" sldId="258"/>
        </pc:sldMkLst>
        <pc:spChg chg="mod">
          <ac:chgData name="Pospíšilová Karolína (S-PEF)" userId="S::xposk024@studenti.czu.cz::616625d4-5aaf-446b-8f9c-0d1ce72c12af" providerId="AD" clId="Web-{5E116C43-DB6E-DF3C-0505-440ECA83E50B}" dt="2024-10-08T14:08:38.424" v="34" actId="20577"/>
          <ac:spMkLst>
            <pc:docMk/>
            <pc:sldMk cId="2807430491" sldId="258"/>
            <ac:spMk id="2" creationId="{63ED0670-C203-FA08-6290-E98B3978CC7C}"/>
          </ac:spMkLst>
        </pc:spChg>
        <pc:spChg chg="mod">
          <ac:chgData name="Pospíšilová Karolína (S-PEF)" userId="S::xposk024@studenti.czu.cz::616625d4-5aaf-446b-8f9c-0d1ce72c12af" providerId="AD" clId="Web-{5E116C43-DB6E-DF3C-0505-440ECA83E50B}" dt="2024-10-08T14:19:53.464" v="132" actId="20577"/>
          <ac:spMkLst>
            <pc:docMk/>
            <pc:sldMk cId="2807430491" sldId="258"/>
            <ac:spMk id="3" creationId="{15D484A5-30DE-15D8-D860-54480644D51D}"/>
          </ac:spMkLst>
        </pc:spChg>
      </pc:sldChg>
      <pc:sldChg chg="modSp new del ord">
        <pc:chgData name="Pospíšilová Karolína (S-PEF)" userId="S::xposk024@studenti.czu.cz::616625d4-5aaf-446b-8f9c-0d1ce72c12af" providerId="AD" clId="Web-{5E116C43-DB6E-DF3C-0505-440ECA83E50B}" dt="2024-10-08T14:21:44.296" v="188"/>
        <pc:sldMkLst>
          <pc:docMk/>
          <pc:sldMk cId="1716475122" sldId="259"/>
        </pc:sldMkLst>
        <pc:spChg chg="mod">
          <ac:chgData name="Pospíšilová Karolína (S-PEF)" userId="S::xposk024@studenti.czu.cz::616625d4-5aaf-446b-8f9c-0d1ce72c12af" providerId="AD" clId="Web-{5E116C43-DB6E-DF3C-0505-440ECA83E50B}" dt="2024-10-08T14:11:59.025" v="54" actId="20577"/>
          <ac:spMkLst>
            <pc:docMk/>
            <pc:sldMk cId="1716475122" sldId="259"/>
            <ac:spMk id="2" creationId="{12A823C8-379E-482B-9EE1-B6744F8046F9}"/>
          </ac:spMkLst>
        </pc:spChg>
      </pc:sldChg>
      <pc:sldChg chg="addSp modSp new del">
        <pc:chgData name="Pospíšilová Karolína (S-PEF)" userId="S::xposk024@studenti.czu.cz::616625d4-5aaf-446b-8f9c-0d1ce72c12af" providerId="AD" clId="Web-{5E116C43-DB6E-DF3C-0505-440ECA83E50B}" dt="2024-10-08T14:20:56.982" v="175"/>
        <pc:sldMkLst>
          <pc:docMk/>
          <pc:sldMk cId="1389866118" sldId="260"/>
        </pc:sldMkLst>
        <pc:spChg chg="mod">
          <ac:chgData name="Pospíšilová Karolína (S-PEF)" userId="S::xposk024@studenti.czu.cz::616625d4-5aaf-446b-8f9c-0d1ce72c12af" providerId="AD" clId="Web-{5E116C43-DB6E-DF3C-0505-440ECA83E50B}" dt="2024-10-08T14:11:18.117" v="43" actId="20577"/>
          <ac:spMkLst>
            <pc:docMk/>
            <pc:sldMk cId="1389866118" sldId="260"/>
            <ac:spMk id="2" creationId="{05B61D43-E45C-3E77-6544-155DDC1F10EA}"/>
          </ac:spMkLst>
        </pc:spChg>
        <pc:spChg chg="mod">
          <ac:chgData name="Pospíšilová Karolína (S-PEF)" userId="S::xposk024@studenti.czu.cz::616625d4-5aaf-446b-8f9c-0d1ce72c12af" providerId="AD" clId="Web-{5E116C43-DB6E-DF3C-0505-440ECA83E50B}" dt="2024-10-08T14:17:02.223" v="116" actId="20577"/>
          <ac:spMkLst>
            <pc:docMk/>
            <pc:sldMk cId="1389866118" sldId="260"/>
            <ac:spMk id="3" creationId="{9210121E-B50D-4D67-6361-C05282622BBA}"/>
          </ac:spMkLst>
        </pc:spChg>
        <pc:picChg chg="add mod">
          <ac:chgData name="Pospíšilová Karolína (S-PEF)" userId="S::xposk024@studenti.czu.cz::616625d4-5aaf-446b-8f9c-0d1ce72c12af" providerId="AD" clId="Web-{5E116C43-DB6E-DF3C-0505-440ECA83E50B}" dt="2024-10-08T14:17:11.255" v="119" actId="1076"/>
          <ac:picMkLst>
            <pc:docMk/>
            <pc:sldMk cId="1389866118" sldId="260"/>
            <ac:picMk id="4" creationId="{9BD4664E-7543-C8A1-6BF5-C373E0CB86A1}"/>
          </ac:picMkLst>
        </pc:picChg>
      </pc:sldChg>
      <pc:sldChg chg="modSp new del">
        <pc:chgData name="Pospíšilová Karolína (S-PEF)" userId="S::xposk024@studenti.czu.cz::616625d4-5aaf-446b-8f9c-0d1ce72c12af" providerId="AD" clId="Web-{5E116C43-DB6E-DF3C-0505-440ECA83E50B}" dt="2024-10-08T14:21:49.359" v="189"/>
        <pc:sldMkLst>
          <pc:docMk/>
          <pc:sldMk cId="1129362766" sldId="261"/>
        </pc:sldMkLst>
        <pc:spChg chg="mod">
          <ac:chgData name="Pospíšilová Karolína (S-PEF)" userId="S::xposk024@studenti.czu.cz::616625d4-5aaf-446b-8f9c-0d1ce72c12af" providerId="AD" clId="Web-{5E116C43-DB6E-DF3C-0505-440ECA83E50B}" dt="2024-10-08T14:12:18.541" v="59" actId="20577"/>
          <ac:spMkLst>
            <pc:docMk/>
            <pc:sldMk cId="1129362766" sldId="261"/>
            <ac:spMk id="2" creationId="{E66374CD-2746-4DE0-F644-884EDA3A8649}"/>
          </ac:spMkLst>
        </pc:spChg>
      </pc:sldChg>
      <pc:sldChg chg="modSp new del">
        <pc:chgData name="Pospíšilová Karolína (S-PEF)" userId="S::xposk024@studenti.czu.cz::616625d4-5aaf-446b-8f9c-0d1ce72c12af" providerId="AD" clId="Web-{5E116C43-DB6E-DF3C-0505-440ECA83E50B}" dt="2024-10-08T14:22:07.812" v="199"/>
        <pc:sldMkLst>
          <pc:docMk/>
          <pc:sldMk cId="1131233479" sldId="262"/>
        </pc:sldMkLst>
        <pc:spChg chg="mod">
          <ac:chgData name="Pospíšilová Karolína (S-PEF)" userId="S::xposk024@studenti.czu.cz::616625d4-5aaf-446b-8f9c-0d1ce72c12af" providerId="AD" clId="Web-{5E116C43-DB6E-DF3C-0505-440ECA83E50B}" dt="2024-10-08T14:12:44.573" v="68" actId="20577"/>
          <ac:spMkLst>
            <pc:docMk/>
            <pc:sldMk cId="1131233479" sldId="262"/>
            <ac:spMk id="2" creationId="{76ABE4D1-1DAF-86E3-77AD-BB48F10B07BA}"/>
          </ac:spMkLst>
        </pc:spChg>
      </pc:sldChg>
      <pc:sldChg chg="modSp new del">
        <pc:chgData name="Pospíšilová Karolína (S-PEF)" userId="S::xposk024@studenti.czu.cz::616625d4-5aaf-446b-8f9c-0d1ce72c12af" providerId="AD" clId="Web-{5E116C43-DB6E-DF3C-0505-440ECA83E50B}" dt="2024-10-08T14:22:34.282" v="205"/>
        <pc:sldMkLst>
          <pc:docMk/>
          <pc:sldMk cId="2075538108" sldId="263"/>
        </pc:sldMkLst>
        <pc:spChg chg="mod">
          <ac:chgData name="Pospíšilová Karolína (S-PEF)" userId="S::xposk024@studenti.czu.cz::616625d4-5aaf-446b-8f9c-0d1ce72c12af" providerId="AD" clId="Web-{5E116C43-DB6E-DF3C-0505-440ECA83E50B}" dt="2024-10-08T14:12:52.089" v="79" actId="20577"/>
          <ac:spMkLst>
            <pc:docMk/>
            <pc:sldMk cId="2075538108" sldId="263"/>
            <ac:spMk id="2" creationId="{C1F5A1BD-6EF9-5253-78E9-6BADC50A0CE1}"/>
          </ac:spMkLst>
        </pc:spChg>
        <pc:spChg chg="mod">
          <ac:chgData name="Pospíšilová Karolína (S-PEF)" userId="S::xposk024@studenti.czu.cz::616625d4-5aaf-446b-8f9c-0d1ce72c12af" providerId="AD" clId="Web-{5E116C43-DB6E-DF3C-0505-440ECA83E50B}" dt="2024-10-08T14:13:10.106" v="93" actId="20577"/>
          <ac:spMkLst>
            <pc:docMk/>
            <pc:sldMk cId="2075538108" sldId="263"/>
            <ac:spMk id="3" creationId="{820891A4-A3B5-2459-55BC-79F6121D9822}"/>
          </ac:spMkLst>
        </pc:spChg>
      </pc:sldChg>
      <pc:sldChg chg="modSp add replId modTransition">
        <pc:chgData name="Pospíšilová Karolína (S-PEF)" userId="S::xposk024@studenti.czu.cz::616625d4-5aaf-446b-8f9c-0d1ce72c12af" providerId="AD" clId="Web-{5E116C43-DB6E-DF3C-0505-440ECA83E50B}" dt="2024-10-08T14:24:22.114" v="217"/>
        <pc:sldMkLst>
          <pc:docMk/>
          <pc:sldMk cId="1096548071" sldId="264"/>
        </pc:sldMkLst>
        <pc:spChg chg="mod">
          <ac:chgData name="Pospíšilová Karolína (S-PEF)" userId="S::xposk024@studenti.czu.cz::616625d4-5aaf-446b-8f9c-0d1ce72c12af" providerId="AD" clId="Web-{5E116C43-DB6E-DF3C-0505-440ECA83E50B}" dt="2024-10-08T14:20:15.230" v="137" actId="20577"/>
          <ac:spMkLst>
            <pc:docMk/>
            <pc:sldMk cId="1096548071" sldId="264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5E116C43-DB6E-DF3C-0505-440ECA83E50B}" dt="2024-10-08T14:20:22.762" v="150" actId="20577"/>
          <ac:spMkLst>
            <pc:docMk/>
            <pc:sldMk cId="1096548071" sldId="264"/>
            <ac:spMk id="3" creationId="{54986E9E-678C-64FB-1B21-3CFB1CAF269F}"/>
          </ac:spMkLst>
        </pc:spChg>
      </pc:sldChg>
      <pc:sldChg chg="addSp modSp add replId modTransition">
        <pc:chgData name="Pospíšilová Karolína (S-PEF)" userId="S::xposk024@studenti.czu.cz::616625d4-5aaf-446b-8f9c-0d1ce72c12af" providerId="AD" clId="Web-{5E116C43-DB6E-DF3C-0505-440ECA83E50B}" dt="2024-10-08T14:24:22.114" v="217"/>
        <pc:sldMkLst>
          <pc:docMk/>
          <pc:sldMk cId="4122732711" sldId="265"/>
        </pc:sldMkLst>
        <pc:spChg chg="mod">
          <ac:chgData name="Pospíšilová Karolína (S-PEF)" userId="S::xposk024@studenti.czu.cz::616625d4-5aaf-446b-8f9c-0d1ce72c12af" providerId="AD" clId="Web-{5E116C43-DB6E-DF3C-0505-440ECA83E50B}" dt="2024-10-08T14:20:32.325" v="164" actId="20577"/>
          <ac:spMkLst>
            <pc:docMk/>
            <pc:sldMk cId="4122732711" sldId="265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5E116C43-DB6E-DF3C-0505-440ECA83E50B}" dt="2024-10-08T14:20:46.356" v="172" actId="20577"/>
          <ac:spMkLst>
            <pc:docMk/>
            <pc:sldMk cId="4122732711" sldId="265"/>
            <ac:spMk id="3" creationId="{54986E9E-678C-64FB-1B21-3CFB1CAF269F}"/>
          </ac:spMkLst>
        </pc:spChg>
        <pc:picChg chg="add mod">
          <ac:chgData name="Pospíšilová Karolína (S-PEF)" userId="S::xposk024@studenti.czu.cz::616625d4-5aaf-446b-8f9c-0d1ce72c12af" providerId="AD" clId="Web-{5E116C43-DB6E-DF3C-0505-440ECA83E50B}" dt="2024-10-08T14:20:51.810" v="174" actId="1076"/>
          <ac:picMkLst>
            <pc:docMk/>
            <pc:sldMk cId="4122732711" sldId="265"/>
            <ac:picMk id="6" creationId="{EC4533DA-1BB4-F650-F3A3-62995F973CE8}"/>
          </ac:picMkLst>
        </pc:picChg>
      </pc:sldChg>
      <pc:sldChg chg="delSp modSp add replId modTransition">
        <pc:chgData name="Pospíšilová Karolína (S-PEF)" userId="S::xposk024@studenti.czu.cz::616625d4-5aaf-446b-8f9c-0d1ce72c12af" providerId="AD" clId="Web-{5E116C43-DB6E-DF3C-0505-440ECA83E50B}" dt="2024-10-08T14:24:22.114" v="217"/>
        <pc:sldMkLst>
          <pc:docMk/>
          <pc:sldMk cId="968603814" sldId="266"/>
        </pc:sldMkLst>
        <pc:spChg chg="mod">
          <ac:chgData name="Pospíšilová Karolína (S-PEF)" userId="S::xposk024@studenti.czu.cz::616625d4-5aaf-446b-8f9c-0d1ce72c12af" providerId="AD" clId="Web-{5E116C43-DB6E-DF3C-0505-440ECA83E50B}" dt="2024-10-08T14:21:16.154" v="180" actId="20577"/>
          <ac:spMkLst>
            <pc:docMk/>
            <pc:sldMk cId="968603814" sldId="266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5E116C43-DB6E-DF3C-0505-440ECA83E50B}" dt="2024-10-08T14:21:19.764" v="181" actId="20577"/>
          <ac:spMkLst>
            <pc:docMk/>
            <pc:sldMk cId="968603814" sldId="266"/>
            <ac:spMk id="3" creationId="{54986E9E-678C-64FB-1B21-3CFB1CAF269F}"/>
          </ac:spMkLst>
        </pc:spChg>
        <pc:picChg chg="del">
          <ac:chgData name="Pospíšilová Karolína (S-PEF)" userId="S::xposk024@studenti.czu.cz::616625d4-5aaf-446b-8f9c-0d1ce72c12af" providerId="AD" clId="Web-{5E116C43-DB6E-DF3C-0505-440ECA83E50B}" dt="2024-10-08T14:21:10.607" v="179"/>
          <ac:picMkLst>
            <pc:docMk/>
            <pc:sldMk cId="968603814" sldId="266"/>
            <ac:picMk id="6" creationId="{EC4533DA-1BB4-F650-F3A3-62995F973CE8}"/>
          </ac:picMkLst>
        </pc:picChg>
      </pc:sldChg>
      <pc:sldChg chg="delSp modSp add replId modTransition">
        <pc:chgData name="Pospíšilová Karolína (S-PEF)" userId="S::xposk024@studenti.czu.cz::616625d4-5aaf-446b-8f9c-0d1ce72c12af" providerId="AD" clId="Web-{5E116C43-DB6E-DF3C-0505-440ECA83E50B}" dt="2024-10-08T14:24:22.114" v="217"/>
        <pc:sldMkLst>
          <pc:docMk/>
          <pc:sldMk cId="396226785" sldId="267"/>
        </pc:sldMkLst>
        <pc:spChg chg="mod">
          <ac:chgData name="Pospíšilová Karolína (S-PEF)" userId="S::xposk024@studenti.czu.cz::616625d4-5aaf-446b-8f9c-0d1ce72c12af" providerId="AD" clId="Web-{5E116C43-DB6E-DF3C-0505-440ECA83E50B}" dt="2024-10-08T14:21:36.030" v="186" actId="20577"/>
          <ac:spMkLst>
            <pc:docMk/>
            <pc:sldMk cId="396226785" sldId="267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5E116C43-DB6E-DF3C-0505-440ECA83E50B}" dt="2024-10-08T14:21:40.952" v="187" actId="20577"/>
          <ac:spMkLst>
            <pc:docMk/>
            <pc:sldMk cId="396226785" sldId="267"/>
            <ac:spMk id="3" creationId="{54986E9E-678C-64FB-1B21-3CFB1CAF269F}"/>
          </ac:spMkLst>
        </pc:spChg>
        <pc:picChg chg="del">
          <ac:chgData name="Pospíšilová Karolína (S-PEF)" userId="S::xposk024@studenti.czu.cz::616625d4-5aaf-446b-8f9c-0d1ce72c12af" providerId="AD" clId="Web-{5E116C43-DB6E-DF3C-0505-440ECA83E50B}" dt="2024-10-08T14:21:06.935" v="178"/>
          <ac:picMkLst>
            <pc:docMk/>
            <pc:sldMk cId="396226785" sldId="267"/>
            <ac:picMk id="6" creationId="{EC4533DA-1BB4-F650-F3A3-62995F973CE8}"/>
          </ac:picMkLst>
        </pc:picChg>
      </pc:sldChg>
      <pc:sldChg chg="modSp add replId modTransition">
        <pc:chgData name="Pospíšilová Karolína (S-PEF)" userId="S::xposk024@studenti.czu.cz::616625d4-5aaf-446b-8f9c-0d1ce72c12af" providerId="AD" clId="Web-{5E116C43-DB6E-DF3C-0505-440ECA83E50B}" dt="2024-10-08T14:24:22.114" v="217"/>
        <pc:sldMkLst>
          <pc:docMk/>
          <pc:sldMk cId="1333599799" sldId="268"/>
        </pc:sldMkLst>
        <pc:spChg chg="mod">
          <ac:chgData name="Pospíšilová Karolína (S-PEF)" userId="S::xposk024@studenti.czu.cz::616625d4-5aaf-446b-8f9c-0d1ce72c12af" providerId="AD" clId="Web-{5E116C43-DB6E-DF3C-0505-440ECA83E50B}" dt="2024-10-08T14:22:03.531" v="198" actId="20577"/>
          <ac:spMkLst>
            <pc:docMk/>
            <pc:sldMk cId="1333599799" sldId="268"/>
            <ac:spMk id="2" creationId="{AA2EFAD8-8C71-8EE1-8627-0462431571E5}"/>
          </ac:spMkLst>
        </pc:spChg>
      </pc:sldChg>
      <pc:sldChg chg="modSp add replId modTransition">
        <pc:chgData name="Pospíšilová Karolína (S-PEF)" userId="S::xposk024@studenti.czu.cz::616625d4-5aaf-446b-8f9c-0d1ce72c12af" providerId="AD" clId="Web-{5E116C43-DB6E-DF3C-0505-440ECA83E50B}" dt="2024-10-08T14:24:22.114" v="217"/>
        <pc:sldMkLst>
          <pc:docMk/>
          <pc:sldMk cId="393537418" sldId="269"/>
        </pc:sldMkLst>
        <pc:spChg chg="mod">
          <ac:chgData name="Pospíšilová Karolína (S-PEF)" userId="S::xposk024@studenti.czu.cz::616625d4-5aaf-446b-8f9c-0d1ce72c12af" providerId="AD" clId="Web-{5E116C43-DB6E-DF3C-0505-440ECA83E50B}" dt="2024-10-08T14:22:21.422" v="203" actId="20577"/>
          <ac:spMkLst>
            <pc:docMk/>
            <pc:sldMk cId="393537418" sldId="269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5E116C43-DB6E-DF3C-0505-440ECA83E50B}" dt="2024-10-08T14:22:30.704" v="204" actId="20577"/>
          <ac:spMkLst>
            <pc:docMk/>
            <pc:sldMk cId="393537418" sldId="269"/>
            <ac:spMk id="3" creationId="{54986E9E-678C-64FB-1B21-3CFB1CAF269F}"/>
          </ac:spMkLst>
        </pc:spChg>
      </pc:sldChg>
      <pc:sldMasterChg chg="modTransition modSldLayout">
        <pc:chgData name="Pospíšilová Karolína (S-PEF)" userId="S::xposk024@studenti.czu.cz::616625d4-5aaf-446b-8f9c-0d1ce72c12af" providerId="AD" clId="Web-{5E116C43-DB6E-DF3C-0505-440ECA83E50B}" dt="2024-10-08T14:24:22.114" v="217"/>
        <pc:sldMasterMkLst>
          <pc:docMk/>
          <pc:sldMasterMk cId="464252367" sldId="2147483648"/>
        </pc:sldMasterMkLst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1771309689" sldId="2147483649"/>
          </pc:sldLayoutMkLst>
        </pc:sldLayoutChg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21655345" sldId="2147483650"/>
          </pc:sldLayoutMkLst>
        </pc:sldLayoutChg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2957285559" sldId="2147483651"/>
          </pc:sldLayoutMkLst>
        </pc:sldLayoutChg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3426106184" sldId="2147483652"/>
          </pc:sldLayoutMkLst>
        </pc:sldLayoutChg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597578085" sldId="2147483653"/>
          </pc:sldLayoutMkLst>
        </pc:sldLayoutChg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3514983867" sldId="2147483654"/>
          </pc:sldLayoutMkLst>
        </pc:sldLayoutChg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2973794414" sldId="2147483655"/>
          </pc:sldLayoutMkLst>
        </pc:sldLayoutChg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3504307544" sldId="2147483656"/>
          </pc:sldLayoutMkLst>
        </pc:sldLayoutChg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4088594436" sldId="2147483657"/>
          </pc:sldLayoutMkLst>
        </pc:sldLayoutChg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707188527" sldId="2147483658"/>
          </pc:sldLayoutMkLst>
        </pc:sldLayoutChg>
        <pc:sldLayoutChg chg="modTransition">
          <pc:chgData name="Pospíšilová Karolína (S-PEF)" userId="S::xposk024@studenti.czu.cz::616625d4-5aaf-446b-8f9c-0d1ce72c12af" providerId="AD" clId="Web-{5E116C43-DB6E-DF3C-0505-440ECA83E50B}" dt="2024-10-08T14:24:22.114" v="217"/>
          <pc:sldLayoutMkLst>
            <pc:docMk/>
            <pc:sldMasterMk cId="464252367" sldId="2147483648"/>
            <pc:sldLayoutMk cId="1955787437" sldId="2147483659"/>
          </pc:sldLayoutMkLst>
        </pc:sldLayoutChg>
      </pc:sldMasterChg>
    </pc:docChg>
  </pc:docChgLst>
  <pc:docChgLst>
    <pc:chgData name="Pospíšilová Karolína (S-PEF)" userId="S::xposk024@studenti.czu.cz::616625d4-5aaf-446b-8f9c-0d1ce72c12af" providerId="AD" clId="Web-{A2E0DA80-E18E-15B4-6252-BCAE6D043193}"/>
    <pc:docChg chg="addSld delSld modSld sldOrd">
      <pc:chgData name="Pospíšilová Karolína (S-PEF)" userId="S::xposk024@studenti.czu.cz::616625d4-5aaf-446b-8f9c-0d1ce72c12af" providerId="AD" clId="Web-{A2E0DA80-E18E-15B4-6252-BCAE6D043193}" dt="2024-10-15T17:23:59.116" v="607" actId="20577"/>
      <pc:docMkLst>
        <pc:docMk/>
      </pc:docMkLst>
      <pc:sldChg chg="addSp modSp">
        <pc:chgData name="Pospíšilová Karolína (S-PEF)" userId="S::xposk024@studenti.czu.cz::616625d4-5aaf-446b-8f9c-0d1ce72c12af" providerId="AD" clId="Web-{A2E0DA80-E18E-15B4-6252-BCAE6D043193}" dt="2024-10-15T16:43:59.961" v="428" actId="1076"/>
        <pc:sldMkLst>
          <pc:docMk/>
          <pc:sldMk cId="1096548071" sldId="264"/>
        </pc:sldMkLst>
        <pc:spChg chg="add mod">
          <ac:chgData name="Pospíšilová Karolína (S-PEF)" userId="S::xposk024@studenti.czu.cz::616625d4-5aaf-446b-8f9c-0d1ce72c12af" providerId="AD" clId="Web-{A2E0DA80-E18E-15B4-6252-BCAE6D043193}" dt="2024-10-15T16:43:59.961" v="428" actId="1076"/>
          <ac:spMkLst>
            <pc:docMk/>
            <pc:sldMk cId="1096548071" sldId="264"/>
            <ac:spMk id="5" creationId="{C01E8928-3D13-1B88-B9A8-2BF6C661DFC1}"/>
          </ac:spMkLst>
        </pc:spChg>
        <pc:picChg chg="mod">
          <ac:chgData name="Pospíšilová Karolína (S-PEF)" userId="S::xposk024@studenti.czu.cz::616625d4-5aaf-446b-8f9c-0d1ce72c12af" providerId="AD" clId="Web-{A2E0DA80-E18E-15B4-6252-BCAE6D043193}" dt="2024-10-15T16:43:32.444" v="423" actId="1076"/>
          <ac:picMkLst>
            <pc:docMk/>
            <pc:sldMk cId="1096548071" sldId="264"/>
            <ac:picMk id="4" creationId="{1EC23D38-5673-8F44-295C-EE01431A33A0}"/>
          </ac:picMkLst>
        </pc:picChg>
      </pc:sldChg>
      <pc:sldChg chg="modSp">
        <pc:chgData name="Pospíšilová Karolína (S-PEF)" userId="S::xposk024@studenti.czu.cz::616625d4-5aaf-446b-8f9c-0d1ce72c12af" providerId="AD" clId="Web-{A2E0DA80-E18E-15B4-6252-BCAE6D043193}" dt="2024-10-15T16:09:51.806" v="196" actId="1076"/>
        <pc:sldMkLst>
          <pc:docMk/>
          <pc:sldMk cId="1333599799" sldId="268"/>
        </pc:sldMkLst>
        <pc:spChg chg="mod">
          <ac:chgData name="Pospíšilová Karolína (S-PEF)" userId="S::xposk024@studenti.czu.cz::616625d4-5aaf-446b-8f9c-0d1ce72c12af" providerId="AD" clId="Web-{A2E0DA80-E18E-15B4-6252-BCAE6D043193}" dt="2024-10-15T16:09:39.571" v="195" actId="14100"/>
          <ac:spMkLst>
            <pc:docMk/>
            <pc:sldMk cId="1333599799" sldId="268"/>
            <ac:spMk id="3" creationId="{54986E9E-678C-64FB-1B21-3CFB1CAF269F}"/>
          </ac:spMkLst>
        </pc:spChg>
        <pc:spChg chg="mod">
          <ac:chgData name="Pospíšilová Karolína (S-PEF)" userId="S::xposk024@studenti.czu.cz::616625d4-5aaf-446b-8f9c-0d1ce72c12af" providerId="AD" clId="Web-{A2E0DA80-E18E-15B4-6252-BCAE6D043193}" dt="2024-10-15T16:09:20.758" v="192" actId="20577"/>
          <ac:spMkLst>
            <pc:docMk/>
            <pc:sldMk cId="1333599799" sldId="268"/>
            <ac:spMk id="7" creationId="{8849C8CF-5090-C5D4-9EB8-9393ED360EA3}"/>
          </ac:spMkLst>
        </pc:spChg>
        <pc:spChg chg="mod">
          <ac:chgData name="Pospíšilová Karolína (S-PEF)" userId="S::xposk024@studenti.czu.cz::616625d4-5aaf-446b-8f9c-0d1ce72c12af" providerId="AD" clId="Web-{A2E0DA80-E18E-15B4-6252-BCAE6D043193}" dt="2024-10-15T16:09:08.742" v="189" actId="1076"/>
          <ac:spMkLst>
            <pc:docMk/>
            <pc:sldMk cId="1333599799" sldId="268"/>
            <ac:spMk id="9" creationId="{7422BA73-8D5F-C3ED-D540-B99450436BA3}"/>
          </ac:spMkLst>
        </pc:spChg>
        <pc:picChg chg="mod">
          <ac:chgData name="Pospíšilová Karolína (S-PEF)" userId="S::xposk024@studenti.czu.cz::616625d4-5aaf-446b-8f9c-0d1ce72c12af" providerId="AD" clId="Web-{A2E0DA80-E18E-15B4-6252-BCAE6D043193}" dt="2024-10-15T16:09:51.806" v="196" actId="1076"/>
          <ac:picMkLst>
            <pc:docMk/>
            <pc:sldMk cId="1333599799" sldId="268"/>
            <ac:picMk id="11" creationId="{B612BE98-1846-FD00-77DA-3EA0415AB64C}"/>
          </ac:picMkLst>
        </pc:picChg>
      </pc:sldChg>
      <pc:sldChg chg="addSp modSp del">
        <pc:chgData name="Pospíšilová Karolína (S-PEF)" userId="S::xposk024@studenti.czu.cz::616625d4-5aaf-446b-8f9c-0d1ce72c12af" providerId="AD" clId="Web-{A2E0DA80-E18E-15B4-6252-BCAE6D043193}" dt="2024-10-15T13:00:09.015" v="106"/>
        <pc:sldMkLst>
          <pc:docMk/>
          <pc:sldMk cId="393537418" sldId="269"/>
        </pc:sldMkLst>
        <pc:spChg chg="mod">
          <ac:chgData name="Pospíšilová Karolína (S-PEF)" userId="S::xposk024@studenti.czu.cz::616625d4-5aaf-446b-8f9c-0d1ce72c12af" providerId="AD" clId="Web-{A2E0DA80-E18E-15B4-6252-BCAE6D043193}" dt="2024-10-15T12:55:05.456" v="97" actId="1076"/>
          <ac:spMkLst>
            <pc:docMk/>
            <pc:sldMk cId="393537418" sldId="269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A2E0DA80-E18E-15B4-6252-BCAE6D043193}" dt="2024-10-15T12:55:12.175" v="98" actId="1076"/>
          <ac:spMkLst>
            <pc:docMk/>
            <pc:sldMk cId="393537418" sldId="269"/>
            <ac:spMk id="3" creationId="{54986E9E-678C-64FB-1B21-3CFB1CAF269F}"/>
          </ac:spMkLst>
        </pc:spChg>
        <pc:picChg chg="add mod">
          <ac:chgData name="Pospíšilová Karolína (S-PEF)" userId="S::xposk024@studenti.czu.cz::616625d4-5aaf-446b-8f9c-0d1ce72c12af" providerId="AD" clId="Web-{A2E0DA80-E18E-15B4-6252-BCAE6D043193}" dt="2024-10-15T12:55:15.472" v="99" actId="1076"/>
          <ac:picMkLst>
            <pc:docMk/>
            <pc:sldMk cId="393537418" sldId="269"/>
            <ac:picMk id="4" creationId="{69BB0F6F-E10E-FAB8-A5FC-52BE359A4645}"/>
          </ac:picMkLst>
        </pc:picChg>
      </pc:sldChg>
      <pc:sldChg chg="addSp delSp modSp">
        <pc:chgData name="Pospíšilová Karolína (S-PEF)" userId="S::xposk024@studenti.czu.cz::616625d4-5aaf-446b-8f9c-0d1ce72c12af" providerId="AD" clId="Web-{A2E0DA80-E18E-15B4-6252-BCAE6D043193}" dt="2024-10-15T12:53:25.843" v="65" actId="1076"/>
        <pc:sldMkLst>
          <pc:docMk/>
          <pc:sldMk cId="2214120396" sldId="270"/>
        </pc:sldMkLst>
        <pc:spChg chg="mod">
          <ac:chgData name="Pospíšilová Karolína (S-PEF)" userId="S::xposk024@studenti.czu.cz::616625d4-5aaf-446b-8f9c-0d1ce72c12af" providerId="AD" clId="Web-{A2E0DA80-E18E-15B4-6252-BCAE6D043193}" dt="2024-10-15T12:53:25.843" v="65" actId="1076"/>
          <ac:spMkLst>
            <pc:docMk/>
            <pc:sldMk cId="2214120396" sldId="270"/>
            <ac:spMk id="2" creationId="{AA2EFAD8-8C71-8EE1-8627-0462431571E5}"/>
          </ac:spMkLst>
        </pc:spChg>
        <pc:spChg chg="del mod">
          <ac:chgData name="Pospíšilová Karolína (S-PEF)" userId="S::xposk024@studenti.czu.cz::616625d4-5aaf-446b-8f9c-0d1ce72c12af" providerId="AD" clId="Web-{A2E0DA80-E18E-15B4-6252-BCAE6D043193}" dt="2024-10-15T12:52:30.872" v="55"/>
          <ac:spMkLst>
            <pc:docMk/>
            <pc:sldMk cId="2214120396" sldId="270"/>
            <ac:spMk id="3" creationId="{54986E9E-678C-64FB-1B21-3CFB1CAF269F}"/>
          </ac:spMkLst>
        </pc:spChg>
        <pc:spChg chg="add del mod">
          <ac:chgData name="Pospíšilová Karolína (S-PEF)" userId="S::xposk024@studenti.czu.cz::616625d4-5aaf-446b-8f9c-0d1ce72c12af" providerId="AD" clId="Web-{A2E0DA80-E18E-15B4-6252-BCAE6D043193}" dt="2024-10-15T12:52:38.232" v="57"/>
          <ac:spMkLst>
            <pc:docMk/>
            <pc:sldMk cId="2214120396" sldId="270"/>
            <ac:spMk id="7" creationId="{15B9B401-4321-F7C6-AF5A-24039BC8C5E2}"/>
          </ac:spMkLst>
        </pc:spChg>
        <pc:picChg chg="add del mod">
          <ac:chgData name="Pospíšilová Karolína (S-PEF)" userId="S::xposk024@studenti.czu.cz::616625d4-5aaf-446b-8f9c-0d1ce72c12af" providerId="AD" clId="Web-{A2E0DA80-E18E-15B4-6252-BCAE6D043193}" dt="2024-10-15T12:52:28.607" v="54"/>
          <ac:picMkLst>
            <pc:docMk/>
            <pc:sldMk cId="2214120396" sldId="270"/>
            <ac:picMk id="4" creationId="{DABA1EEE-8CF9-C4BD-CCAC-D046D1FB691A}"/>
          </ac:picMkLst>
        </pc:picChg>
      </pc:sldChg>
      <pc:sldChg chg="addSp">
        <pc:chgData name="Pospíšilová Karolína (S-PEF)" userId="S::xposk024@studenti.czu.cz::616625d4-5aaf-446b-8f9c-0d1ce72c12af" providerId="AD" clId="Web-{A2E0DA80-E18E-15B4-6252-BCAE6D043193}" dt="2024-10-15T16:31:35.943" v="407"/>
        <pc:sldMkLst>
          <pc:docMk/>
          <pc:sldMk cId="1686445796" sldId="274"/>
        </pc:sldMkLst>
        <pc:picChg chg="add">
          <ac:chgData name="Pospíšilová Karolína (S-PEF)" userId="S::xposk024@studenti.czu.cz::616625d4-5aaf-446b-8f9c-0d1ce72c12af" providerId="AD" clId="Web-{A2E0DA80-E18E-15B4-6252-BCAE6D043193}" dt="2024-10-15T16:31:35.943" v="407"/>
          <ac:picMkLst>
            <pc:docMk/>
            <pc:sldMk cId="1686445796" sldId="274"/>
            <ac:picMk id="5" creationId="{170286C7-0A93-820E-D760-6F6478F5C4D9}"/>
          </ac:picMkLst>
        </pc:picChg>
      </pc:sldChg>
      <pc:sldChg chg="modSp">
        <pc:chgData name="Pospíšilová Karolína (S-PEF)" userId="S::xposk024@studenti.czu.cz::616625d4-5aaf-446b-8f9c-0d1ce72c12af" providerId="AD" clId="Web-{A2E0DA80-E18E-15B4-6252-BCAE6D043193}" dt="2024-10-15T17:20:56.030" v="602" actId="20577"/>
        <pc:sldMkLst>
          <pc:docMk/>
          <pc:sldMk cId="3033890844" sldId="275"/>
        </pc:sldMkLst>
        <pc:spChg chg="mod">
          <ac:chgData name="Pospíšilová Karolína (S-PEF)" userId="S::xposk024@studenti.czu.cz::616625d4-5aaf-446b-8f9c-0d1ce72c12af" providerId="AD" clId="Web-{A2E0DA80-E18E-15B4-6252-BCAE6D043193}" dt="2024-10-15T17:20:56.030" v="602" actId="20577"/>
          <ac:spMkLst>
            <pc:docMk/>
            <pc:sldMk cId="3033890844" sldId="275"/>
            <ac:spMk id="3" creationId="{BE9A0FCC-6DC0-C471-99C4-A18FA02330C5}"/>
          </ac:spMkLst>
        </pc:spChg>
      </pc:sldChg>
      <pc:sldChg chg="delSp modSp ord addAnim delAnim">
        <pc:chgData name="Pospíšilová Karolína (S-PEF)" userId="S::xposk024@studenti.czu.cz::616625d4-5aaf-446b-8f9c-0d1ce72c12af" providerId="AD" clId="Web-{A2E0DA80-E18E-15B4-6252-BCAE6D043193}" dt="2024-10-15T17:23:59.116" v="607" actId="20577"/>
        <pc:sldMkLst>
          <pc:docMk/>
          <pc:sldMk cId="253173264" sldId="276"/>
        </pc:sldMkLst>
        <pc:spChg chg="mod">
          <ac:chgData name="Pospíšilová Karolína (S-PEF)" userId="S::xposk024@studenti.czu.cz::616625d4-5aaf-446b-8f9c-0d1ce72c12af" providerId="AD" clId="Web-{A2E0DA80-E18E-15B4-6252-BCAE6D043193}" dt="2024-10-15T17:23:59.116" v="607" actId="20577"/>
          <ac:spMkLst>
            <pc:docMk/>
            <pc:sldMk cId="253173264" sldId="276"/>
            <ac:spMk id="3" creationId="{54986E9E-678C-64FB-1B21-3CFB1CAF269F}"/>
          </ac:spMkLst>
        </pc:spChg>
        <pc:spChg chg="mod">
          <ac:chgData name="Pospíšilová Karolína (S-PEF)" userId="S::xposk024@studenti.czu.cz::616625d4-5aaf-446b-8f9c-0d1ce72c12af" providerId="AD" clId="Web-{A2E0DA80-E18E-15B4-6252-BCAE6D043193}" dt="2024-10-15T16:10:38.261" v="202" actId="1076"/>
          <ac:spMkLst>
            <pc:docMk/>
            <pc:sldMk cId="253173264" sldId="276"/>
            <ac:spMk id="5" creationId="{3DDEC5CF-3A4C-400D-4FCE-E03149F53CEB}"/>
          </ac:spMkLst>
        </pc:spChg>
        <pc:spChg chg="mod">
          <ac:chgData name="Pospíšilová Karolína (S-PEF)" userId="S::xposk024@studenti.czu.cz::616625d4-5aaf-446b-8f9c-0d1ce72c12af" providerId="AD" clId="Web-{A2E0DA80-E18E-15B4-6252-BCAE6D043193}" dt="2024-10-15T16:10:45.480" v="204" actId="14100"/>
          <ac:spMkLst>
            <pc:docMk/>
            <pc:sldMk cId="253173264" sldId="276"/>
            <ac:spMk id="8" creationId="{96B55133-E208-09DB-1ACC-ACF910836A54}"/>
          </ac:spMkLst>
        </pc:spChg>
        <pc:graphicFrameChg chg="mod">
          <ac:chgData name="Pospíšilová Karolína (S-PEF)" userId="S::xposk024@studenti.czu.cz::616625d4-5aaf-446b-8f9c-0d1ce72c12af" providerId="AD" clId="Web-{A2E0DA80-E18E-15B4-6252-BCAE6D043193}" dt="2024-10-15T17:23:55.944" v="606" actId="1076"/>
          <ac:graphicFrameMkLst>
            <pc:docMk/>
            <pc:sldMk cId="253173264" sldId="276"/>
            <ac:graphicFrameMk id="4" creationId="{60429B82-A393-BEC2-6695-0260D53EC53D}"/>
          </ac:graphicFrameMkLst>
        </pc:graphicFrameChg>
        <pc:picChg chg="mod modCrop">
          <ac:chgData name="Pospíšilová Karolína (S-PEF)" userId="S::xposk024@studenti.czu.cz::616625d4-5aaf-446b-8f9c-0d1ce72c12af" providerId="AD" clId="Web-{A2E0DA80-E18E-15B4-6252-BCAE6D043193}" dt="2024-10-15T16:10:28.605" v="200" actId="1076"/>
          <ac:picMkLst>
            <pc:docMk/>
            <pc:sldMk cId="253173264" sldId="276"/>
            <ac:picMk id="7" creationId="{87E8E815-9285-3BC1-AC23-2A6D95C37764}"/>
          </ac:picMkLst>
        </pc:picChg>
        <pc:picChg chg="del">
          <ac:chgData name="Pospíšilová Karolína (S-PEF)" userId="S::xposk024@studenti.czu.cz::616625d4-5aaf-446b-8f9c-0d1ce72c12af" providerId="AD" clId="Web-{A2E0DA80-E18E-15B4-6252-BCAE6D043193}" dt="2024-10-15T10:40:25.643" v="5"/>
          <ac:picMkLst>
            <pc:docMk/>
            <pc:sldMk cId="253173264" sldId="276"/>
            <ac:picMk id="9" creationId="{4C94B3E8-DD1A-7D0A-11F5-3187426FC292}"/>
          </ac:picMkLst>
        </pc:picChg>
        <pc:picChg chg="del">
          <ac:chgData name="Pospíšilová Karolína (S-PEF)" userId="S::xposk024@studenti.czu.cz::616625d4-5aaf-446b-8f9c-0d1ce72c12af" providerId="AD" clId="Web-{A2E0DA80-E18E-15B4-6252-BCAE6D043193}" dt="2024-10-15T10:40:26.455" v="6"/>
          <ac:picMkLst>
            <pc:docMk/>
            <pc:sldMk cId="253173264" sldId="276"/>
            <ac:picMk id="13" creationId="{35DA54D9-4E30-0FC5-0459-95921C9A7BE9}"/>
          </ac:picMkLst>
        </pc:picChg>
        <pc:picChg chg="del">
          <ac:chgData name="Pospíšilová Karolína (S-PEF)" userId="S::xposk024@studenti.czu.cz::616625d4-5aaf-446b-8f9c-0d1ce72c12af" providerId="AD" clId="Web-{A2E0DA80-E18E-15B4-6252-BCAE6D043193}" dt="2024-10-15T10:40:27.346" v="7"/>
          <ac:picMkLst>
            <pc:docMk/>
            <pc:sldMk cId="253173264" sldId="276"/>
            <ac:picMk id="16" creationId="{BF550FB6-0A90-D237-46F1-BAEE7E1CC73E}"/>
          </ac:picMkLst>
        </pc:picChg>
      </pc:sldChg>
      <pc:sldChg chg="addSp delSp modSp add mod replId setBg setClrOvrMap">
        <pc:chgData name="Pospíšilová Karolína (S-PEF)" userId="S::xposk024@studenti.czu.cz::616625d4-5aaf-446b-8f9c-0d1ce72c12af" providerId="AD" clId="Web-{A2E0DA80-E18E-15B4-6252-BCAE6D043193}" dt="2024-10-15T17:21:16.172" v="603" actId="1076"/>
        <pc:sldMkLst>
          <pc:docMk/>
          <pc:sldMk cId="4045794440" sldId="277"/>
        </pc:sldMkLst>
        <pc:spChg chg="del mod">
          <ac:chgData name="Pospíšilová Karolína (S-PEF)" userId="S::xposk024@studenti.czu.cz::616625d4-5aaf-446b-8f9c-0d1ce72c12af" providerId="AD" clId="Web-{A2E0DA80-E18E-15B4-6252-BCAE6D043193}" dt="2024-10-15T16:24:52.237" v="343"/>
          <ac:spMkLst>
            <pc:docMk/>
            <pc:sldMk cId="4045794440" sldId="277"/>
            <ac:spMk id="2" creationId="{AA2EFAD8-8C71-8EE1-8627-0462431571E5}"/>
          </ac:spMkLst>
        </pc:spChg>
        <pc:spChg chg="del mod">
          <ac:chgData name="Pospíšilová Karolína (S-PEF)" userId="S::xposk024@studenti.czu.cz::616625d4-5aaf-446b-8f9c-0d1ce72c12af" providerId="AD" clId="Web-{A2E0DA80-E18E-15B4-6252-BCAE6D043193}" dt="2024-10-15T16:24:35.471" v="340"/>
          <ac:spMkLst>
            <pc:docMk/>
            <pc:sldMk cId="4045794440" sldId="277"/>
            <ac:spMk id="3" creationId="{54986E9E-678C-64FB-1B21-3CFB1CAF269F}"/>
          </ac:spMkLst>
        </pc:spChg>
        <pc:spChg chg="add mod">
          <ac:chgData name="Pospíšilová Karolína (S-PEF)" userId="S::xposk024@studenti.czu.cz::616625d4-5aaf-446b-8f9c-0d1ce72c12af" providerId="AD" clId="Web-{A2E0DA80-E18E-15B4-6252-BCAE6D043193}" dt="2024-10-15T17:17:36.584" v="599" actId="20577"/>
          <ac:spMkLst>
            <pc:docMk/>
            <pc:sldMk cId="4045794440" sldId="277"/>
            <ac:spMk id="10" creationId="{3FC6DDCB-9197-C8AC-01A9-3A0F1D478A66}"/>
          </ac:spMkLst>
        </pc:spChg>
        <pc:spChg chg="add del mod">
          <ac:chgData name="Pospíšilová Karolína (S-PEF)" userId="S::xposk024@studenti.czu.cz::616625d4-5aaf-446b-8f9c-0d1ce72c12af" providerId="AD" clId="Web-{A2E0DA80-E18E-15B4-6252-BCAE6D043193}" dt="2024-10-15T16:24:45.190" v="341"/>
          <ac:spMkLst>
            <pc:docMk/>
            <pc:sldMk cId="4045794440" sldId="277"/>
            <ac:spMk id="12" creationId="{1835607F-82F0-917C-C682-45698A3FE8C0}"/>
          </ac:spMkLst>
        </pc:spChg>
        <pc:spChg chg="mod">
          <ac:chgData name="Pospíšilová Karolína (S-PEF)" userId="S::xposk024@studenti.czu.cz::616625d4-5aaf-446b-8f9c-0d1ce72c12af" providerId="AD" clId="Web-{A2E0DA80-E18E-15B4-6252-BCAE6D043193}" dt="2024-10-15T17:21:16.172" v="603" actId="1076"/>
          <ac:spMkLst>
            <pc:docMk/>
            <pc:sldMk cId="4045794440" sldId="277"/>
            <ac:spMk id="12" creationId="{E52E2502-E17F-147B-C9C0-8AAB5C7302E7}"/>
          </ac:spMkLst>
        </pc:spChg>
        <pc:spChg chg="add del mod">
          <ac:chgData name="Pospíšilová Karolína (S-PEF)" userId="S::xposk024@studenti.czu.cz::616625d4-5aaf-446b-8f9c-0d1ce72c12af" providerId="AD" clId="Web-{A2E0DA80-E18E-15B4-6252-BCAE6D043193}" dt="2024-10-15T16:25:02.113" v="345"/>
          <ac:spMkLst>
            <pc:docMk/>
            <pc:sldMk cId="4045794440" sldId="277"/>
            <ac:spMk id="14" creationId="{B0999EB9-1E0D-C849-80BD-418DC2CA017A}"/>
          </ac:spMkLst>
        </pc:spChg>
        <pc:spChg chg="add">
          <ac:chgData name="Pospíšilová Karolína (S-PEF)" userId="S::xposk024@studenti.czu.cz::616625d4-5aaf-446b-8f9c-0d1ce72c12af" providerId="AD" clId="Web-{A2E0DA80-E18E-15B4-6252-BCAE6D043193}" dt="2024-10-15T16:29:03.280" v="383"/>
          <ac:spMkLst>
            <pc:docMk/>
            <pc:sldMk cId="4045794440" sldId="277"/>
            <ac:spMk id="15" creationId="{5CB593EA-2F98-479F-B4C4-F366571FA64D}"/>
          </ac:spMkLst>
        </pc:spChg>
        <pc:spChg chg="add mod">
          <ac:chgData name="Pospíšilová Karolína (S-PEF)" userId="S::xposk024@studenti.czu.cz::616625d4-5aaf-446b-8f9c-0d1ce72c12af" providerId="AD" clId="Web-{A2E0DA80-E18E-15B4-6252-BCAE6D043193}" dt="2024-10-15T16:29:42.672" v="389"/>
          <ac:spMkLst>
            <pc:docMk/>
            <pc:sldMk cId="4045794440" sldId="277"/>
            <ac:spMk id="17" creationId="{39BEB6D0-9E4E-4221-93D1-74ABECEE9EFC}"/>
          </ac:spMkLst>
        </pc:spChg>
        <pc:spChg chg="add mod">
          <ac:chgData name="Pospíšilová Karolína (S-PEF)" userId="S::xposk024@studenti.czu.cz::616625d4-5aaf-446b-8f9c-0d1ce72c12af" providerId="AD" clId="Web-{A2E0DA80-E18E-15B4-6252-BCAE6D043193}" dt="2024-10-15T16:55:13.414" v="479" actId="20577"/>
          <ac:spMkLst>
            <pc:docMk/>
            <pc:sldMk cId="4045794440" sldId="277"/>
            <ac:spMk id="18" creationId="{B068D2B6-9373-936E-844D-56C253D0704E}"/>
          </ac:spMkLst>
        </pc:spChg>
        <pc:spChg chg="add mod">
          <ac:chgData name="Pospíšilová Karolína (S-PEF)" userId="S::xposk024@studenti.czu.cz::616625d4-5aaf-446b-8f9c-0d1ce72c12af" providerId="AD" clId="Web-{A2E0DA80-E18E-15B4-6252-BCAE6D043193}" dt="2024-10-15T17:06:44.086" v="555" actId="1076"/>
          <ac:spMkLst>
            <pc:docMk/>
            <pc:sldMk cId="4045794440" sldId="277"/>
            <ac:spMk id="20" creationId="{10A8805F-FD0A-A367-874C-CBCF8DAF910A}"/>
          </ac:spMkLst>
        </pc:spChg>
        <pc:spChg chg="add mod">
          <ac:chgData name="Pospíšilová Karolína (S-PEF)" userId="S::xposk024@studenti.czu.cz::616625d4-5aaf-446b-8f9c-0d1ce72c12af" providerId="AD" clId="Web-{A2E0DA80-E18E-15B4-6252-BCAE6D043193}" dt="2024-10-15T16:56:00.072" v="495" actId="20577"/>
          <ac:spMkLst>
            <pc:docMk/>
            <pc:sldMk cId="4045794440" sldId="277"/>
            <ac:spMk id="21" creationId="{70EB797E-9DF6-F377-E3C0-55230D45FA37}"/>
          </ac:spMkLst>
        </pc:spChg>
        <pc:spChg chg="add mod">
          <ac:chgData name="Pospíšilová Karolína (S-PEF)" userId="S::xposk024@studenti.czu.cz::616625d4-5aaf-446b-8f9c-0d1ce72c12af" providerId="AD" clId="Web-{A2E0DA80-E18E-15B4-6252-BCAE6D043193}" dt="2024-10-15T16:56:33.402" v="503" actId="20577"/>
          <ac:spMkLst>
            <pc:docMk/>
            <pc:sldMk cId="4045794440" sldId="277"/>
            <ac:spMk id="22" creationId="{96862BFB-DC74-BDD1-EB7D-62962728CE1B}"/>
          </ac:spMkLst>
        </pc:spChg>
        <pc:picChg chg="mod ord">
          <ac:chgData name="Pospíšilová Karolína (S-PEF)" userId="S::xposk024@studenti.czu.cz::616625d4-5aaf-446b-8f9c-0d1ce72c12af" providerId="AD" clId="Web-{A2E0DA80-E18E-15B4-6252-BCAE6D043193}" dt="2024-10-15T17:06:28.007" v="553" actId="1076"/>
          <ac:picMkLst>
            <pc:docMk/>
            <pc:sldMk cId="4045794440" sldId="277"/>
            <ac:picMk id="4" creationId="{1AB31BAA-616E-E3C9-F742-F230C05C9017}"/>
          </ac:picMkLst>
        </pc:picChg>
        <pc:picChg chg="add mod">
          <ac:chgData name="Pospíšilová Karolína (S-PEF)" userId="S::xposk024@studenti.czu.cz::616625d4-5aaf-446b-8f9c-0d1ce72c12af" providerId="AD" clId="Web-{A2E0DA80-E18E-15B4-6252-BCAE6D043193}" dt="2024-10-15T17:06:39.413" v="554" actId="1076"/>
          <ac:picMkLst>
            <pc:docMk/>
            <pc:sldMk cId="4045794440" sldId="277"/>
            <ac:picMk id="5" creationId="{646E0C2D-3F02-6A3B-7FC9-075426337D05}"/>
          </ac:picMkLst>
        </pc:picChg>
        <pc:picChg chg="mod ord">
          <ac:chgData name="Pospíšilová Karolína (S-PEF)" userId="S::xposk024@studenti.czu.cz::616625d4-5aaf-446b-8f9c-0d1ce72c12af" providerId="AD" clId="Web-{A2E0DA80-E18E-15B4-6252-BCAE6D043193}" dt="2024-10-15T16:29:19.546" v="386" actId="1076"/>
          <ac:picMkLst>
            <pc:docMk/>
            <pc:sldMk cId="4045794440" sldId="277"/>
            <ac:picMk id="6" creationId="{64FDBE8E-D27B-A3D1-0346-B036D24D4D47}"/>
          </ac:picMkLst>
        </pc:picChg>
        <pc:picChg chg="add mod">
          <ac:chgData name="Pospíšilová Karolína (S-PEF)" userId="S::xposk024@studenti.czu.cz::616625d4-5aaf-446b-8f9c-0d1ce72c12af" providerId="AD" clId="Web-{A2E0DA80-E18E-15B4-6252-BCAE6D043193}" dt="2024-10-15T17:06:19.209" v="551" actId="1076"/>
          <ac:picMkLst>
            <pc:docMk/>
            <pc:sldMk cId="4045794440" sldId="277"/>
            <ac:picMk id="7" creationId="{2D11B4A7-A244-8612-4F17-2388E2FE5B7F}"/>
          </ac:picMkLst>
        </pc:picChg>
        <pc:picChg chg="add del mod">
          <ac:chgData name="Pospíšilová Karolína (S-PEF)" userId="S::xposk024@studenti.czu.cz::616625d4-5aaf-446b-8f9c-0d1ce72c12af" providerId="AD" clId="Web-{A2E0DA80-E18E-15B4-6252-BCAE6D043193}" dt="2024-10-15T16:17:15.813" v="260"/>
          <ac:picMkLst>
            <pc:docMk/>
            <pc:sldMk cId="4045794440" sldId="277"/>
            <ac:picMk id="8" creationId="{B1F366AB-5937-ED9F-27EA-06F3DBAF2BC1}"/>
          </ac:picMkLst>
        </pc:picChg>
        <pc:picChg chg="add mod">
          <ac:chgData name="Pospíšilová Karolína (S-PEF)" userId="S::xposk024@studenti.czu.cz::616625d4-5aaf-446b-8f9c-0d1ce72c12af" providerId="AD" clId="Web-{A2E0DA80-E18E-15B4-6252-BCAE6D043193}" dt="2024-10-15T16:56:26.308" v="500" actId="14100"/>
          <ac:picMkLst>
            <pc:docMk/>
            <pc:sldMk cId="4045794440" sldId="277"/>
            <ac:picMk id="9" creationId="{F9ABCCA2-3D9A-69DE-27EE-3E1C98F19EFA}"/>
          </ac:picMkLst>
        </pc:picChg>
      </pc:sldChg>
      <pc:sldChg chg="addSp delSp modSp add mod replId setBg">
        <pc:chgData name="Pospíšilová Karolína (S-PEF)" userId="S::xposk024@studenti.czu.cz::616625d4-5aaf-446b-8f9c-0d1ce72c12af" providerId="AD" clId="Web-{A2E0DA80-E18E-15B4-6252-BCAE6D043193}" dt="2024-10-15T16:53:50.379" v="454" actId="20577"/>
        <pc:sldMkLst>
          <pc:docMk/>
          <pc:sldMk cId="932320092" sldId="278"/>
        </pc:sldMkLst>
        <pc:spChg chg="mod">
          <ac:chgData name="Pospíšilová Karolína (S-PEF)" userId="S::xposk024@studenti.czu.cz::616625d4-5aaf-446b-8f9c-0d1ce72c12af" providerId="AD" clId="Web-{A2E0DA80-E18E-15B4-6252-BCAE6D043193}" dt="2024-10-15T13:00:01.655" v="105"/>
          <ac:spMkLst>
            <pc:docMk/>
            <pc:sldMk cId="932320092" sldId="278"/>
            <ac:spMk id="2" creationId="{AA2EFAD8-8C71-8EE1-8627-0462431571E5}"/>
          </ac:spMkLst>
        </pc:spChg>
        <pc:spChg chg="mod ord">
          <ac:chgData name="Pospíšilová Karolína (S-PEF)" userId="S::xposk024@studenti.czu.cz::616625d4-5aaf-446b-8f9c-0d1ce72c12af" providerId="AD" clId="Web-{A2E0DA80-E18E-15B4-6252-BCAE6D043193}" dt="2024-10-15T13:00:01.655" v="105"/>
          <ac:spMkLst>
            <pc:docMk/>
            <pc:sldMk cId="932320092" sldId="278"/>
            <ac:spMk id="3" creationId="{54986E9E-678C-64FB-1B21-3CFB1CAF269F}"/>
          </ac:spMkLst>
        </pc:spChg>
        <pc:spChg chg="add mod">
          <ac:chgData name="Pospíšilová Karolína (S-PEF)" userId="S::xposk024@studenti.czu.cz::616625d4-5aaf-446b-8f9c-0d1ce72c12af" providerId="AD" clId="Web-{A2E0DA80-E18E-15B4-6252-BCAE6D043193}" dt="2024-10-15T16:53:50.379" v="454" actId="20577"/>
          <ac:spMkLst>
            <pc:docMk/>
            <pc:sldMk cId="932320092" sldId="278"/>
            <ac:spMk id="4" creationId="{F73404D6-3A75-2A19-1217-6220DF4D8DAC}"/>
          </ac:spMkLst>
        </pc:spChg>
        <pc:spChg chg="add del">
          <ac:chgData name="Pospíšilová Karolína (S-PEF)" userId="S::xposk024@studenti.czu.cz::616625d4-5aaf-446b-8f9c-0d1ce72c12af" providerId="AD" clId="Web-{A2E0DA80-E18E-15B4-6252-BCAE6D043193}" dt="2024-10-15T13:00:01.655" v="105"/>
          <ac:spMkLst>
            <pc:docMk/>
            <pc:sldMk cId="932320092" sldId="278"/>
            <ac:spMk id="11" creationId="{1022CA72-2A63-428F-B586-37BA5AB6D265}"/>
          </ac:spMkLst>
        </pc:spChg>
        <pc:spChg chg="add del">
          <ac:chgData name="Pospíšilová Karolína (S-PEF)" userId="S::xposk024@studenti.czu.cz::616625d4-5aaf-446b-8f9c-0d1ce72c12af" providerId="AD" clId="Web-{A2E0DA80-E18E-15B4-6252-BCAE6D043193}" dt="2024-10-15T13:00:01.655" v="105"/>
          <ac:spMkLst>
            <pc:docMk/>
            <pc:sldMk cId="932320092" sldId="278"/>
            <ac:spMk id="13" creationId="{95C8260E-968F-44E8-A823-ABB431311926}"/>
          </ac:spMkLst>
        </pc:spChg>
        <pc:spChg chg="add del">
          <ac:chgData name="Pospíšilová Karolína (S-PEF)" userId="S::xposk024@studenti.czu.cz::616625d4-5aaf-446b-8f9c-0d1ce72c12af" providerId="AD" clId="Web-{A2E0DA80-E18E-15B4-6252-BCAE6D043193}" dt="2024-10-15T13:00:01.655" v="105"/>
          <ac:spMkLst>
            <pc:docMk/>
            <pc:sldMk cId="932320092" sldId="278"/>
            <ac:spMk id="15" creationId="{2C1BBA94-3F40-40AA-8BB9-E69E25E537C1}"/>
          </ac:spMkLst>
        </pc:spChg>
        <pc:spChg chg="add del">
          <ac:chgData name="Pospíšilová Karolína (S-PEF)" userId="S::xposk024@studenti.czu.cz::616625d4-5aaf-446b-8f9c-0d1ce72c12af" providerId="AD" clId="Web-{A2E0DA80-E18E-15B4-6252-BCAE6D043193}" dt="2024-10-15T13:00:01.655" v="105"/>
          <ac:spMkLst>
            <pc:docMk/>
            <pc:sldMk cId="932320092" sldId="278"/>
            <ac:spMk id="17" creationId="{FE43805F-24A6-46A4-B19B-54F28347355C}"/>
          </ac:spMkLst>
        </pc:spChg>
        <pc:picChg chg="del">
          <ac:chgData name="Pospíšilová Karolína (S-PEF)" userId="S::xposk024@studenti.czu.cz::616625d4-5aaf-446b-8f9c-0d1ce72c12af" providerId="AD" clId="Web-{A2E0DA80-E18E-15B4-6252-BCAE6D043193}" dt="2024-10-15T12:59:26.044" v="101"/>
          <ac:picMkLst>
            <pc:docMk/>
            <pc:sldMk cId="932320092" sldId="278"/>
            <ac:picMk id="4" creationId="{69BB0F6F-E10E-FAB8-A5FC-52BE359A4645}"/>
          </ac:picMkLst>
        </pc:picChg>
        <pc:picChg chg="add mod">
          <ac:chgData name="Pospíšilová Karolína (S-PEF)" userId="S::xposk024@studenti.czu.cz::616625d4-5aaf-446b-8f9c-0d1ce72c12af" providerId="AD" clId="Web-{A2E0DA80-E18E-15B4-6252-BCAE6D043193}" dt="2024-10-15T13:00:01.655" v="105"/>
          <ac:picMkLst>
            <pc:docMk/>
            <pc:sldMk cId="932320092" sldId="278"/>
            <ac:picMk id="5" creationId="{3263FA10-4908-77CC-2A25-B65EBC9503F9}"/>
          </ac:picMkLst>
        </pc:picChg>
        <pc:picChg chg="mod">
          <ac:chgData name="Pospíšilová Karolína (S-PEF)" userId="S::xposk024@studenti.czu.cz::616625d4-5aaf-446b-8f9c-0d1ce72c12af" providerId="AD" clId="Web-{A2E0DA80-E18E-15B4-6252-BCAE6D043193}" dt="2024-10-15T13:00:01.655" v="105"/>
          <ac:picMkLst>
            <pc:docMk/>
            <pc:sldMk cId="932320092" sldId="278"/>
            <ac:picMk id="6" creationId="{64FDBE8E-D27B-A3D1-0346-B036D24D4D47}"/>
          </ac:picMkLst>
        </pc:picChg>
      </pc:sldChg>
      <pc:sldChg chg="addSp delSp modSp add replId">
        <pc:chgData name="Pospíšilová Karolína (S-PEF)" userId="S::xposk024@studenti.czu.cz::616625d4-5aaf-446b-8f9c-0d1ce72c12af" providerId="AD" clId="Web-{A2E0DA80-E18E-15B4-6252-BCAE6D043193}" dt="2024-10-15T16:54:28.787" v="464" actId="20577"/>
        <pc:sldMkLst>
          <pc:docMk/>
          <pc:sldMk cId="2064262942" sldId="279"/>
        </pc:sldMkLst>
        <pc:spChg chg="mod">
          <ac:chgData name="Pospíšilová Karolína (S-PEF)" userId="S::xposk024@studenti.czu.cz::616625d4-5aaf-446b-8f9c-0d1ce72c12af" providerId="AD" clId="Web-{A2E0DA80-E18E-15B4-6252-BCAE6D043193}" dt="2024-10-15T13:03:04.943" v="111" actId="20577"/>
          <ac:spMkLst>
            <pc:docMk/>
            <pc:sldMk cId="2064262942" sldId="279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A2E0DA80-E18E-15B4-6252-BCAE6D043193}" dt="2024-10-15T15:48:29.748" v="173" actId="20577"/>
          <ac:spMkLst>
            <pc:docMk/>
            <pc:sldMk cId="2064262942" sldId="279"/>
            <ac:spMk id="3" creationId="{54986E9E-678C-64FB-1B21-3CFB1CAF269F}"/>
          </ac:spMkLst>
        </pc:spChg>
        <pc:spChg chg="add mod">
          <ac:chgData name="Pospíšilová Karolína (S-PEF)" userId="S::xposk024@studenti.czu.cz::616625d4-5aaf-446b-8f9c-0d1ce72c12af" providerId="AD" clId="Web-{A2E0DA80-E18E-15B4-6252-BCAE6D043193}" dt="2024-10-15T16:54:17.005" v="460" actId="20577"/>
          <ac:spMkLst>
            <pc:docMk/>
            <pc:sldMk cId="2064262942" sldId="279"/>
            <ac:spMk id="8" creationId="{B79AA80E-41F7-A1D5-F3E2-F63780016C7B}"/>
          </ac:spMkLst>
        </pc:spChg>
        <pc:spChg chg="add mod">
          <ac:chgData name="Pospíšilová Karolína (S-PEF)" userId="S::xposk024@studenti.czu.cz::616625d4-5aaf-446b-8f9c-0d1ce72c12af" providerId="AD" clId="Web-{A2E0DA80-E18E-15B4-6252-BCAE6D043193}" dt="2024-10-15T16:54:28.787" v="464" actId="20577"/>
          <ac:spMkLst>
            <pc:docMk/>
            <pc:sldMk cId="2064262942" sldId="279"/>
            <ac:spMk id="10" creationId="{8E40B9BB-4C49-5D53-1A08-F4F663E282F9}"/>
          </ac:spMkLst>
        </pc:spChg>
        <pc:picChg chg="add mod">
          <ac:chgData name="Pospíšilová Karolína (S-PEF)" userId="S::xposk024@studenti.czu.cz::616625d4-5aaf-446b-8f9c-0d1ce72c12af" providerId="AD" clId="Web-{A2E0DA80-E18E-15B4-6252-BCAE6D043193}" dt="2024-10-15T16:11:25.576" v="212" actId="14100"/>
          <ac:picMkLst>
            <pc:docMk/>
            <pc:sldMk cId="2064262942" sldId="279"/>
            <ac:picMk id="4" creationId="{4549AAC8-8068-7EAE-8056-86735B14F620}"/>
          </ac:picMkLst>
        </pc:picChg>
        <pc:picChg chg="del">
          <ac:chgData name="Pospíšilová Karolína (S-PEF)" userId="S::xposk024@studenti.czu.cz::616625d4-5aaf-446b-8f9c-0d1ce72c12af" providerId="AD" clId="Web-{A2E0DA80-E18E-15B4-6252-BCAE6D043193}" dt="2024-10-15T13:03:10.506" v="118"/>
          <ac:picMkLst>
            <pc:docMk/>
            <pc:sldMk cId="2064262942" sldId="279"/>
            <ac:picMk id="5" creationId="{3263FA10-4908-77CC-2A25-B65EBC9503F9}"/>
          </ac:picMkLst>
        </pc:picChg>
        <pc:picChg chg="add mod">
          <ac:chgData name="Pospíšilová Karolína (S-PEF)" userId="S::xposk024@studenti.czu.cz::616625d4-5aaf-446b-8f9c-0d1ce72c12af" providerId="AD" clId="Web-{A2E0DA80-E18E-15B4-6252-BCAE6D043193}" dt="2024-10-15T16:53:58.129" v="455" actId="1076"/>
          <ac:picMkLst>
            <pc:docMk/>
            <pc:sldMk cId="2064262942" sldId="279"/>
            <ac:picMk id="5" creationId="{CFE48755-EE42-B07A-70B3-E14C15C62DDC}"/>
          </ac:picMkLst>
        </pc:picChg>
      </pc:sldChg>
      <pc:sldChg chg="addSp modSp new">
        <pc:chgData name="Pospíšilová Karolína (S-PEF)" userId="S::xposk024@studenti.czu.cz::616625d4-5aaf-446b-8f9c-0d1ce72c12af" providerId="AD" clId="Web-{A2E0DA80-E18E-15B4-6252-BCAE6D043193}" dt="2024-10-15T16:54:46.256" v="470" actId="14100"/>
        <pc:sldMkLst>
          <pc:docMk/>
          <pc:sldMk cId="249724910" sldId="280"/>
        </pc:sldMkLst>
        <pc:spChg chg="mod">
          <ac:chgData name="Pospíšilová Karolína (S-PEF)" userId="S::xposk024@studenti.czu.cz::616625d4-5aaf-446b-8f9c-0d1ce72c12af" providerId="AD" clId="Web-{A2E0DA80-E18E-15B4-6252-BCAE6D043193}" dt="2024-10-15T13:20:44.373" v="140" actId="20577"/>
          <ac:spMkLst>
            <pc:docMk/>
            <pc:sldMk cId="249724910" sldId="280"/>
            <ac:spMk id="2" creationId="{34CDDB01-F31D-6E3C-F08B-51E1D60C3C6F}"/>
          </ac:spMkLst>
        </pc:spChg>
        <pc:spChg chg="mod">
          <ac:chgData name="Pospíšilová Karolína (S-PEF)" userId="S::xposk024@studenti.czu.cz::616625d4-5aaf-446b-8f9c-0d1ce72c12af" providerId="AD" clId="Web-{A2E0DA80-E18E-15B4-6252-BCAE6D043193}" dt="2024-10-15T16:08:00.254" v="184" actId="20577"/>
          <ac:spMkLst>
            <pc:docMk/>
            <pc:sldMk cId="249724910" sldId="280"/>
            <ac:spMk id="3" creationId="{DFF28E2A-6436-9A65-5E13-8AE029E4691E}"/>
          </ac:spMkLst>
        </pc:spChg>
        <pc:spChg chg="add mod">
          <ac:chgData name="Pospíšilová Karolína (S-PEF)" userId="S::xposk024@studenti.czu.cz::616625d4-5aaf-446b-8f9c-0d1ce72c12af" providerId="AD" clId="Web-{A2E0DA80-E18E-15B4-6252-BCAE6D043193}" dt="2024-10-15T16:54:46.256" v="470" actId="14100"/>
          <ac:spMkLst>
            <pc:docMk/>
            <pc:sldMk cId="249724910" sldId="280"/>
            <ac:spMk id="8" creationId="{2F8A51EB-9C0E-BBEC-FF92-81846F6A6652}"/>
          </ac:spMkLst>
        </pc:spChg>
        <pc:picChg chg="add mod">
          <ac:chgData name="Pospíšilová Karolína (S-PEF)" userId="S::xposk024@studenti.czu.cz::616625d4-5aaf-446b-8f9c-0d1ce72c12af" providerId="AD" clId="Web-{A2E0DA80-E18E-15B4-6252-BCAE6D043193}" dt="2024-10-15T16:11:50.233" v="217" actId="1076"/>
          <ac:picMkLst>
            <pc:docMk/>
            <pc:sldMk cId="249724910" sldId="280"/>
            <ac:picMk id="4" creationId="{9F046ABA-E726-DCA2-3952-9C1C1DC3B5C4}"/>
          </ac:picMkLst>
        </pc:picChg>
        <pc:picChg chg="add">
          <ac:chgData name="Pospíšilová Karolína (S-PEF)" userId="S::xposk024@studenti.czu.cz::616625d4-5aaf-446b-8f9c-0d1ce72c12af" providerId="AD" clId="Web-{A2E0DA80-E18E-15B4-6252-BCAE6D043193}" dt="2024-10-15T16:31:43.834" v="408"/>
          <ac:picMkLst>
            <pc:docMk/>
            <pc:sldMk cId="249724910" sldId="280"/>
            <ac:picMk id="6" creationId="{77662FE9-CE33-B75D-8121-6B1EE4D52FE3}"/>
          </ac:picMkLst>
        </pc:picChg>
      </pc:sldChg>
      <pc:sldChg chg="addSp delSp modSp add replId">
        <pc:chgData name="Pospíšilová Karolína (S-PEF)" userId="S::xposk024@studenti.czu.cz::616625d4-5aaf-446b-8f9c-0d1ce72c12af" providerId="AD" clId="Web-{A2E0DA80-E18E-15B4-6252-BCAE6D043193}" dt="2024-10-15T16:31:16.255" v="406" actId="1076"/>
        <pc:sldMkLst>
          <pc:docMk/>
          <pc:sldMk cId="3079260261" sldId="281"/>
        </pc:sldMkLst>
        <pc:spChg chg="del">
          <ac:chgData name="Pospíšilová Karolína (S-PEF)" userId="S::xposk024@studenti.czu.cz::616625d4-5aaf-446b-8f9c-0d1ce72c12af" providerId="AD" clId="Web-{A2E0DA80-E18E-15B4-6252-BCAE6D043193}" dt="2024-10-15T16:17:45.171" v="270"/>
          <ac:spMkLst>
            <pc:docMk/>
            <pc:sldMk cId="3079260261" sldId="281"/>
            <ac:spMk id="2" creationId="{AA2EFAD8-8C71-8EE1-8627-0462431571E5}"/>
          </ac:spMkLst>
        </pc:spChg>
        <pc:spChg chg="del">
          <ac:chgData name="Pospíšilová Karolína (S-PEF)" userId="S::xposk024@studenti.czu.cz::616625d4-5aaf-446b-8f9c-0d1ce72c12af" providerId="AD" clId="Web-{A2E0DA80-E18E-15B4-6252-BCAE6D043193}" dt="2024-10-15T16:17:41.921" v="269"/>
          <ac:spMkLst>
            <pc:docMk/>
            <pc:sldMk cId="3079260261" sldId="281"/>
            <ac:spMk id="3" creationId="{54986E9E-678C-64FB-1B21-3CFB1CAF269F}"/>
          </ac:spMkLst>
        </pc:spChg>
        <pc:spChg chg="add del mod">
          <ac:chgData name="Pospíšilová Karolína (S-PEF)" userId="S::xposk024@studenti.czu.cz::616625d4-5aaf-446b-8f9c-0d1ce72c12af" providerId="AD" clId="Web-{A2E0DA80-E18E-15B4-6252-BCAE6D043193}" dt="2024-10-15T16:18:06.610" v="274"/>
          <ac:spMkLst>
            <pc:docMk/>
            <pc:sldMk cId="3079260261" sldId="281"/>
            <ac:spMk id="10" creationId="{0B1A89DA-A31F-5124-7720-761D077CA0F3}"/>
          </ac:spMkLst>
        </pc:spChg>
        <pc:spChg chg="add del mod">
          <ac:chgData name="Pospíšilová Karolína (S-PEF)" userId="S::xposk024@studenti.czu.cz::616625d4-5aaf-446b-8f9c-0d1ce72c12af" providerId="AD" clId="Web-{A2E0DA80-E18E-15B4-6252-BCAE6D043193}" dt="2024-10-15T16:18:14.329" v="276"/>
          <ac:spMkLst>
            <pc:docMk/>
            <pc:sldMk cId="3079260261" sldId="281"/>
            <ac:spMk id="12" creationId="{5DEB08DB-D49D-8C20-28D2-F8A49E8F2470}"/>
          </ac:spMkLst>
        </pc:spChg>
        <pc:picChg chg="del">
          <ac:chgData name="Pospíšilová Karolína (S-PEF)" userId="S::xposk024@studenti.czu.cz::616625d4-5aaf-446b-8f9c-0d1ce72c12af" providerId="AD" clId="Web-{A2E0DA80-E18E-15B4-6252-BCAE6D043193}" dt="2024-10-15T16:17:38.280" v="268"/>
          <ac:picMkLst>
            <pc:docMk/>
            <pc:sldMk cId="3079260261" sldId="281"/>
            <ac:picMk id="4" creationId="{1AB31BAA-616E-E3C9-F742-F230C05C9017}"/>
          </ac:picMkLst>
        </pc:picChg>
        <pc:picChg chg="del">
          <ac:chgData name="Pospíšilová Karolína (S-PEF)" userId="S::xposk024@studenti.czu.cz::616625d4-5aaf-446b-8f9c-0d1ce72c12af" providerId="AD" clId="Web-{A2E0DA80-E18E-15B4-6252-BCAE6D043193}" dt="2024-10-15T16:17:36.061" v="266"/>
          <ac:picMkLst>
            <pc:docMk/>
            <pc:sldMk cId="3079260261" sldId="281"/>
            <ac:picMk id="5" creationId="{646E0C2D-3F02-6A3B-7FC9-075426337D05}"/>
          </ac:picMkLst>
        </pc:picChg>
        <pc:picChg chg="del">
          <ac:chgData name="Pospíšilová Karolína (S-PEF)" userId="S::xposk024@studenti.czu.cz::616625d4-5aaf-446b-8f9c-0d1ce72c12af" providerId="AD" clId="Web-{A2E0DA80-E18E-15B4-6252-BCAE6D043193}" dt="2024-10-15T16:31:08.254" v="404"/>
          <ac:picMkLst>
            <pc:docMk/>
            <pc:sldMk cId="3079260261" sldId="281"/>
            <ac:picMk id="6" creationId="{64FDBE8E-D27B-A3D1-0346-B036D24D4D47}"/>
          </ac:picMkLst>
        </pc:picChg>
        <pc:picChg chg="del">
          <ac:chgData name="Pospíšilová Karolína (S-PEF)" userId="S::xposk024@studenti.czu.cz::616625d4-5aaf-446b-8f9c-0d1ce72c12af" providerId="AD" clId="Web-{A2E0DA80-E18E-15B4-6252-BCAE6D043193}" dt="2024-10-15T16:17:36.765" v="267"/>
          <ac:picMkLst>
            <pc:docMk/>
            <pc:sldMk cId="3079260261" sldId="281"/>
            <ac:picMk id="7" creationId="{2D11B4A7-A244-8612-4F17-2388E2FE5B7F}"/>
          </ac:picMkLst>
        </pc:picChg>
        <pc:picChg chg="mod">
          <ac:chgData name="Pospíšilová Karolína (S-PEF)" userId="S::xposk024@studenti.czu.cz::616625d4-5aaf-446b-8f9c-0d1ce72c12af" providerId="AD" clId="Web-{A2E0DA80-E18E-15B4-6252-BCAE6D043193}" dt="2024-10-15T16:31:16.255" v="406" actId="1076"/>
          <ac:picMkLst>
            <pc:docMk/>
            <pc:sldMk cId="3079260261" sldId="281"/>
            <ac:picMk id="9" creationId="{F9ABCCA2-3D9A-69DE-27EE-3E1C98F19EFA}"/>
          </ac:picMkLst>
        </pc:picChg>
      </pc:sldChg>
    </pc:docChg>
  </pc:docChgLst>
  <pc:docChgLst>
    <pc:chgData name="Uživatel typu Host" userId="S::urn:spo:anon#dc9210d61966f6c585ad407bc988c0dde75b24c0f508fe71de6f2b952b000b0c::" providerId="AD" clId="Web-{7AB30FBB-1DD6-D433-603E-4D75D6EE224A}"/>
    <pc:docChg chg="modSld">
      <pc:chgData name="Uživatel typu Host" userId="S::urn:spo:anon#dc9210d61966f6c585ad407bc988c0dde75b24c0f508fe71de6f2b952b000b0c::" providerId="AD" clId="Web-{7AB30FBB-1DD6-D433-603E-4D75D6EE224A}" dt="2024-10-09T07:02:22.037" v="29" actId="20577"/>
      <pc:docMkLst>
        <pc:docMk/>
      </pc:docMkLst>
      <pc:sldChg chg="modSp">
        <pc:chgData name="Uživatel typu Host" userId="S::urn:spo:anon#dc9210d61966f6c585ad407bc988c0dde75b24c0f508fe71de6f2b952b000b0c::" providerId="AD" clId="Web-{7AB30FBB-1DD6-D433-603E-4D75D6EE224A}" dt="2024-10-09T07:02:22.037" v="29" actId="20577"/>
        <pc:sldMkLst>
          <pc:docMk/>
          <pc:sldMk cId="393537418" sldId="269"/>
        </pc:sldMkLst>
        <pc:spChg chg="mod">
          <ac:chgData name="Uživatel typu Host" userId="S::urn:spo:anon#dc9210d61966f6c585ad407bc988c0dde75b24c0f508fe71de6f2b952b000b0c::" providerId="AD" clId="Web-{7AB30FBB-1DD6-D433-603E-4D75D6EE224A}" dt="2024-10-09T07:02:22.037" v="29" actId="20577"/>
          <ac:spMkLst>
            <pc:docMk/>
            <pc:sldMk cId="393537418" sldId="269"/>
            <ac:spMk id="3" creationId="{54986E9E-678C-64FB-1B21-3CFB1CAF269F}"/>
          </ac:spMkLst>
        </pc:spChg>
      </pc:sldChg>
    </pc:docChg>
  </pc:docChgLst>
  <pc:docChgLst>
    <pc:chgData clId="Web-{7AB30FBB-1DD6-D433-603E-4D75D6EE224A}"/>
    <pc:docChg chg="modSld">
      <pc:chgData name="" userId="" providerId="" clId="Web-{7AB30FBB-1DD6-D433-603E-4D75D6EE224A}" dt="2024-10-09T07:00:47.705" v="1" actId="20577"/>
      <pc:docMkLst>
        <pc:docMk/>
      </pc:docMkLst>
      <pc:sldChg chg="modSp">
        <pc:chgData name="" userId="" providerId="" clId="Web-{7AB30FBB-1DD6-D433-603E-4D75D6EE224A}" dt="2024-10-09T07:00:47.705" v="1" actId="20577"/>
        <pc:sldMkLst>
          <pc:docMk/>
          <pc:sldMk cId="393537418" sldId="269"/>
        </pc:sldMkLst>
        <pc:spChg chg="mod">
          <ac:chgData name="" userId="" providerId="" clId="Web-{7AB30FBB-1DD6-D433-603E-4D75D6EE224A}" dt="2024-10-09T07:00:47.705" v="1" actId="20577"/>
          <ac:spMkLst>
            <pc:docMk/>
            <pc:sldMk cId="393537418" sldId="269"/>
            <ac:spMk id="3" creationId="{54986E9E-678C-64FB-1B21-3CFB1CAF269F}"/>
          </ac:spMkLst>
        </pc:spChg>
      </pc:sldChg>
    </pc:docChg>
  </pc:docChgLst>
  <pc:docChgLst>
    <pc:chgData clId="Web-{882696A3-0D20-13CF-9DCD-4142064693A4}"/>
    <pc:docChg chg="modSld">
      <pc:chgData name="" userId="" providerId="" clId="Web-{882696A3-0D20-13CF-9DCD-4142064693A4}" dt="2024-10-14T13:41:53.985" v="2" actId="20577"/>
      <pc:docMkLst>
        <pc:docMk/>
      </pc:docMkLst>
      <pc:sldChg chg="modSp">
        <pc:chgData name="" userId="" providerId="" clId="Web-{882696A3-0D20-13CF-9DCD-4142064693A4}" dt="2024-10-14T13:41:53.985" v="2" actId="20577"/>
        <pc:sldMkLst>
          <pc:docMk/>
          <pc:sldMk cId="4122732711" sldId="265"/>
        </pc:sldMkLst>
        <pc:spChg chg="mod">
          <ac:chgData name="" userId="" providerId="" clId="Web-{882696A3-0D20-13CF-9DCD-4142064693A4}" dt="2024-10-14T13:41:53.985" v="2" actId="20577"/>
          <ac:spMkLst>
            <pc:docMk/>
            <pc:sldMk cId="4122732711" sldId="265"/>
            <ac:spMk id="3" creationId="{54986E9E-678C-64FB-1B21-3CFB1CAF269F}"/>
          </ac:spMkLst>
        </pc:spChg>
      </pc:sldChg>
    </pc:docChg>
  </pc:docChgLst>
  <pc:docChgLst>
    <pc:chgData name="Pospíšilová Karolína (S-PEF)" userId="S::xposk024@studenti.czu.cz::616625d4-5aaf-446b-8f9c-0d1ce72c12af" providerId="AD" clId="Web-{A1BB38BC-0C4E-8EEF-B470-09039532358E}"/>
    <pc:docChg chg="modSld">
      <pc:chgData name="Pospíšilová Karolína (S-PEF)" userId="S::xposk024@studenti.czu.cz::616625d4-5aaf-446b-8f9c-0d1ce72c12af" providerId="AD" clId="Web-{A1BB38BC-0C4E-8EEF-B470-09039532358E}" dt="2024-10-15T10:18:14.459" v="361" actId="1076"/>
      <pc:docMkLst>
        <pc:docMk/>
      </pc:docMkLst>
      <pc:sldChg chg="modSp">
        <pc:chgData name="Pospíšilová Karolína (S-PEF)" userId="S::xposk024@studenti.czu.cz::616625d4-5aaf-446b-8f9c-0d1ce72c12af" providerId="AD" clId="Web-{A1BB38BC-0C4E-8EEF-B470-09039532358E}" dt="2024-10-15T10:03:45.105" v="105" actId="20577"/>
        <pc:sldMkLst>
          <pc:docMk/>
          <pc:sldMk cId="2830323016" sldId="257"/>
        </pc:sldMkLst>
        <pc:spChg chg="mod">
          <ac:chgData name="Pospíšilová Karolína (S-PEF)" userId="S::xposk024@studenti.czu.cz::616625d4-5aaf-446b-8f9c-0d1ce72c12af" providerId="AD" clId="Web-{A1BB38BC-0C4E-8EEF-B470-09039532358E}" dt="2024-10-15T10:03:45.105" v="105" actId="20577"/>
          <ac:spMkLst>
            <pc:docMk/>
            <pc:sldMk cId="2830323016" sldId="257"/>
            <ac:spMk id="3" creationId="{54986E9E-678C-64FB-1B21-3CFB1CAF269F}"/>
          </ac:spMkLst>
        </pc:spChg>
        <pc:spChg chg="mod">
          <ac:chgData name="Pospíšilová Karolína (S-PEF)" userId="S::xposk024@studenti.czu.cz::616625d4-5aaf-446b-8f9c-0d1ce72c12af" providerId="AD" clId="Web-{A1BB38BC-0C4E-8EEF-B470-09039532358E}" dt="2024-10-15T10:02:23.915" v="79" actId="14100"/>
          <ac:spMkLst>
            <pc:docMk/>
            <pc:sldMk cId="2830323016" sldId="257"/>
            <ac:spMk id="7" creationId="{EC3638EF-BC44-89D7-51DD-3F640C018301}"/>
          </ac:spMkLst>
        </pc:spChg>
        <pc:spChg chg="mod">
          <ac:chgData name="Pospíšilová Karolína (S-PEF)" userId="S::xposk024@studenti.czu.cz::616625d4-5aaf-446b-8f9c-0d1ce72c12af" providerId="AD" clId="Web-{A1BB38BC-0C4E-8EEF-B470-09039532358E}" dt="2024-10-15T10:03:28.292" v="103" actId="1076"/>
          <ac:spMkLst>
            <pc:docMk/>
            <pc:sldMk cId="2830323016" sldId="257"/>
            <ac:spMk id="10" creationId="{18E8A4E7-EFEC-A1A8-81C0-DDC961F7C3B1}"/>
          </ac:spMkLst>
        </pc:spChg>
        <pc:picChg chg="mod">
          <ac:chgData name="Pospíšilová Karolína (S-PEF)" userId="S::xposk024@studenti.czu.cz::616625d4-5aaf-446b-8f9c-0d1ce72c12af" providerId="AD" clId="Web-{A1BB38BC-0C4E-8EEF-B470-09039532358E}" dt="2024-10-15T10:03:03.370" v="94" actId="14100"/>
          <ac:picMkLst>
            <pc:docMk/>
            <pc:sldMk cId="2830323016" sldId="257"/>
            <ac:picMk id="9" creationId="{EB342382-8918-1C91-2134-7D3CA2570924}"/>
          </ac:picMkLst>
        </pc:picChg>
      </pc:sldChg>
      <pc:sldChg chg="addSp delSp modSp">
        <pc:chgData name="Pospíšilová Karolína (S-PEF)" userId="S::xposk024@studenti.czu.cz::616625d4-5aaf-446b-8f9c-0d1ce72c12af" providerId="AD" clId="Web-{A1BB38BC-0C4E-8EEF-B470-09039532358E}" dt="2024-10-15T10:18:14.459" v="361" actId="1076"/>
        <pc:sldMkLst>
          <pc:docMk/>
          <pc:sldMk cId="1096548071" sldId="264"/>
        </pc:sldMkLst>
        <pc:spChg chg="mod">
          <ac:chgData name="Pospíšilová Karolína (S-PEF)" userId="S::xposk024@studenti.czu.cz::616625d4-5aaf-446b-8f9c-0d1ce72c12af" providerId="AD" clId="Web-{A1BB38BC-0C4E-8EEF-B470-09039532358E}" dt="2024-10-15T10:18:01.083" v="359" actId="1076"/>
          <ac:spMkLst>
            <pc:docMk/>
            <pc:sldMk cId="1096548071" sldId="264"/>
            <ac:spMk id="3" creationId="{54986E9E-678C-64FB-1B21-3CFB1CAF269F}"/>
          </ac:spMkLst>
        </pc:spChg>
        <pc:spChg chg="mod">
          <ac:chgData name="Pospíšilová Karolína (S-PEF)" userId="S::xposk024@studenti.czu.cz::616625d4-5aaf-446b-8f9c-0d1ce72c12af" providerId="AD" clId="Web-{A1BB38BC-0C4E-8EEF-B470-09039532358E}" dt="2024-10-15T10:18:09.380" v="360" actId="1076"/>
          <ac:spMkLst>
            <pc:docMk/>
            <pc:sldMk cId="1096548071" sldId="264"/>
            <ac:spMk id="7" creationId="{B22A97E7-458A-6269-12EE-18970B260ACB}"/>
          </ac:spMkLst>
        </pc:spChg>
        <pc:graphicFrameChg chg="del">
          <ac:chgData name="Pospíšilová Karolína (S-PEF)" userId="S::xposk024@studenti.czu.cz::616625d4-5aaf-446b-8f9c-0d1ce72c12af" providerId="AD" clId="Web-{A1BB38BC-0C4E-8EEF-B470-09039532358E}" dt="2024-10-15T10:07:19.627" v="176"/>
          <ac:graphicFrameMkLst>
            <pc:docMk/>
            <pc:sldMk cId="1096548071" sldId="264"/>
            <ac:graphicFrameMk id="5" creationId="{0DFCE6F3-D45A-8A47-BCE3-B703DBBBC93A}"/>
          </ac:graphicFrameMkLst>
        </pc:graphicFrameChg>
        <pc:picChg chg="add mod">
          <ac:chgData name="Pospíšilová Karolína (S-PEF)" userId="S::xposk024@studenti.czu.cz::616625d4-5aaf-446b-8f9c-0d1ce72c12af" providerId="AD" clId="Web-{A1BB38BC-0C4E-8EEF-B470-09039532358E}" dt="2024-10-15T10:18:14.459" v="361" actId="1076"/>
          <ac:picMkLst>
            <pc:docMk/>
            <pc:sldMk cId="1096548071" sldId="264"/>
            <ac:picMk id="4" creationId="{1EC23D38-5673-8F44-295C-EE01431A33A0}"/>
          </ac:picMkLst>
        </pc:picChg>
      </pc:sldChg>
      <pc:sldChg chg="modSp">
        <pc:chgData name="Pospíšilová Karolína (S-PEF)" userId="S::xposk024@studenti.czu.cz::616625d4-5aaf-446b-8f9c-0d1ce72c12af" providerId="AD" clId="Web-{A1BB38BC-0C4E-8EEF-B470-09039532358E}" dt="2024-10-15T10:01:53.086" v="72" actId="20577"/>
        <pc:sldMkLst>
          <pc:docMk/>
          <pc:sldMk cId="968603814" sldId="266"/>
        </pc:sldMkLst>
        <pc:spChg chg="mod">
          <ac:chgData name="Pospíšilová Karolína (S-PEF)" userId="S::xposk024@studenti.czu.cz::616625d4-5aaf-446b-8f9c-0d1ce72c12af" providerId="AD" clId="Web-{A1BB38BC-0C4E-8EEF-B470-09039532358E}" dt="2024-10-15T09:59:17.051" v="45" actId="1076"/>
          <ac:spMkLst>
            <pc:docMk/>
            <pc:sldMk cId="968603814" sldId="266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A1BB38BC-0C4E-8EEF-B470-09039532358E}" dt="2024-10-15T10:01:53.086" v="72" actId="20577"/>
          <ac:spMkLst>
            <pc:docMk/>
            <pc:sldMk cId="968603814" sldId="266"/>
            <ac:spMk id="3" creationId="{54986E9E-678C-64FB-1B21-3CFB1CAF269F}"/>
          </ac:spMkLst>
        </pc:spChg>
        <pc:spChg chg="mod">
          <ac:chgData name="Pospíšilová Karolína (S-PEF)" userId="S::xposk024@studenti.czu.cz::616625d4-5aaf-446b-8f9c-0d1ce72c12af" providerId="AD" clId="Web-{A1BB38BC-0C4E-8EEF-B470-09039532358E}" dt="2024-10-15T09:58:50.800" v="27" actId="20577"/>
          <ac:spMkLst>
            <pc:docMk/>
            <pc:sldMk cId="968603814" sldId="266"/>
            <ac:spMk id="9" creationId="{AD5A52DF-F8D9-5A29-E393-AD82E2881E8C}"/>
          </ac:spMkLst>
        </pc:spChg>
        <pc:spChg chg="mod">
          <ac:chgData name="Pospíšilová Karolína (S-PEF)" userId="S::xposk024@studenti.czu.cz::616625d4-5aaf-446b-8f9c-0d1ce72c12af" providerId="AD" clId="Web-{A1BB38BC-0C4E-8EEF-B470-09039532358E}" dt="2024-10-15T09:59:50.677" v="50" actId="20577"/>
          <ac:spMkLst>
            <pc:docMk/>
            <pc:sldMk cId="968603814" sldId="266"/>
            <ac:spMk id="10" creationId="{24D7E319-158D-BF02-CBD6-823B559DB587}"/>
          </ac:spMkLst>
        </pc:spChg>
        <pc:grpChg chg="mod">
          <ac:chgData name="Pospíšilová Karolína (S-PEF)" userId="S::xposk024@studenti.czu.cz::616625d4-5aaf-446b-8f9c-0d1ce72c12af" providerId="AD" clId="Web-{A1BB38BC-0C4E-8EEF-B470-09039532358E}" dt="2024-10-15T10:01:07.257" v="70" actId="1076"/>
          <ac:grpSpMkLst>
            <pc:docMk/>
            <pc:sldMk cId="968603814" sldId="266"/>
            <ac:grpSpMk id="5" creationId="{9BEC0B46-96CF-DDFB-11F3-14178AFE0F34}"/>
          </ac:grpSpMkLst>
        </pc:grpChg>
        <pc:grpChg chg="mod">
          <ac:chgData name="Pospíšilová Karolína (S-PEF)" userId="S::xposk024@studenti.czu.cz::616625d4-5aaf-446b-8f9c-0d1ce72c12af" providerId="AD" clId="Web-{A1BB38BC-0C4E-8EEF-B470-09039532358E}" dt="2024-10-15T10:01:01.804" v="69" actId="1076"/>
          <ac:grpSpMkLst>
            <pc:docMk/>
            <pc:sldMk cId="968603814" sldId="266"/>
            <ac:grpSpMk id="11" creationId="{AE745B51-A737-BE16-5286-A8B5E43BE341}"/>
          </ac:grpSpMkLst>
        </pc:grpChg>
      </pc:sldChg>
      <pc:sldChg chg="modSp">
        <pc:chgData name="Pospíšilová Karolína (S-PEF)" userId="S::xposk024@studenti.czu.cz::616625d4-5aaf-446b-8f9c-0d1ce72c12af" providerId="AD" clId="Web-{A1BB38BC-0C4E-8EEF-B470-09039532358E}" dt="2024-10-15T10:15:00.015" v="297" actId="1076"/>
        <pc:sldMkLst>
          <pc:docMk/>
          <pc:sldMk cId="1333599799" sldId="268"/>
        </pc:sldMkLst>
        <pc:spChg chg="mod">
          <ac:chgData name="Pospíšilová Karolína (S-PEF)" userId="S::xposk024@studenti.czu.cz::616625d4-5aaf-446b-8f9c-0d1ce72c12af" providerId="AD" clId="Web-{A1BB38BC-0C4E-8EEF-B470-09039532358E}" dt="2024-10-15T10:14:30.374" v="277" actId="20577"/>
          <ac:spMkLst>
            <pc:docMk/>
            <pc:sldMk cId="1333599799" sldId="268"/>
            <ac:spMk id="3" creationId="{54986E9E-678C-64FB-1B21-3CFB1CAF269F}"/>
          </ac:spMkLst>
        </pc:spChg>
        <pc:spChg chg="mod">
          <ac:chgData name="Pospíšilová Karolína (S-PEF)" userId="S::xposk024@studenti.czu.cz::616625d4-5aaf-446b-8f9c-0d1ce72c12af" providerId="AD" clId="Web-{A1BB38BC-0C4E-8EEF-B470-09039532358E}" dt="2024-10-15T10:14:38.046" v="294" actId="20577"/>
          <ac:spMkLst>
            <pc:docMk/>
            <pc:sldMk cId="1333599799" sldId="268"/>
            <ac:spMk id="7" creationId="{8849C8CF-5090-C5D4-9EB8-9393ED360EA3}"/>
          </ac:spMkLst>
        </pc:spChg>
        <pc:graphicFrameChg chg="mod">
          <ac:chgData name="Pospíšilová Karolína (S-PEF)" userId="S::xposk024@studenti.czu.cz::616625d4-5aaf-446b-8f9c-0d1ce72c12af" providerId="AD" clId="Web-{A1BB38BC-0C4E-8EEF-B470-09039532358E}" dt="2024-10-15T10:13:00.059" v="258" actId="1076"/>
          <ac:graphicFrameMkLst>
            <pc:docMk/>
            <pc:sldMk cId="1333599799" sldId="268"/>
            <ac:graphicFrameMk id="4" creationId="{C3124799-233B-AD66-D180-21D5585559B7}"/>
          </ac:graphicFrameMkLst>
        </pc:graphicFrameChg>
        <pc:picChg chg="mod">
          <ac:chgData name="Pospíšilová Karolína (S-PEF)" userId="S::xposk024@studenti.czu.cz::616625d4-5aaf-446b-8f9c-0d1ce72c12af" providerId="AD" clId="Web-{A1BB38BC-0C4E-8EEF-B470-09039532358E}" dt="2024-10-15T10:15:00.015" v="297" actId="1076"/>
          <ac:picMkLst>
            <pc:docMk/>
            <pc:sldMk cId="1333599799" sldId="268"/>
            <ac:picMk id="11" creationId="{B612BE98-1846-FD00-77DA-3EA0415AB64C}"/>
          </ac:picMkLst>
        </pc:picChg>
      </pc:sldChg>
      <pc:sldChg chg="modSp">
        <pc:chgData name="Pospíšilová Karolína (S-PEF)" userId="S::xposk024@studenti.czu.cz::616625d4-5aaf-446b-8f9c-0d1ce72c12af" providerId="AD" clId="Web-{A1BB38BC-0C4E-8EEF-B470-09039532358E}" dt="2024-10-15T10:05:43.593" v="158" actId="20577"/>
        <pc:sldMkLst>
          <pc:docMk/>
          <pc:sldMk cId="955728102" sldId="273"/>
        </pc:sldMkLst>
        <pc:spChg chg="mod">
          <ac:chgData name="Pospíšilová Karolína (S-PEF)" userId="S::xposk024@studenti.czu.cz::616625d4-5aaf-446b-8f9c-0d1ce72c12af" providerId="AD" clId="Web-{A1BB38BC-0C4E-8EEF-B470-09039532358E}" dt="2024-10-15T10:05:43.593" v="158" actId="20577"/>
          <ac:spMkLst>
            <pc:docMk/>
            <pc:sldMk cId="955728102" sldId="273"/>
            <ac:spMk id="3" creationId="{D682AA89-7D97-BA47-06BA-16203D1E3533}"/>
          </ac:spMkLst>
        </pc:spChg>
        <pc:spChg chg="mod">
          <ac:chgData name="Pospíšilová Karolína (S-PEF)" userId="S::xposk024@studenti.czu.cz::616625d4-5aaf-446b-8f9c-0d1ce72c12af" providerId="AD" clId="Web-{A1BB38BC-0C4E-8EEF-B470-09039532358E}" dt="2024-10-15T10:05:32.780" v="155" actId="1076"/>
          <ac:spMkLst>
            <pc:docMk/>
            <pc:sldMk cId="955728102" sldId="273"/>
            <ac:spMk id="6" creationId="{87B01853-1CEB-97AA-6833-4221322CD7E8}"/>
          </ac:spMkLst>
        </pc:spChg>
      </pc:sldChg>
      <pc:sldChg chg="modSp">
        <pc:chgData name="Pospíšilová Karolína (S-PEF)" userId="S::xposk024@studenti.czu.cz::616625d4-5aaf-446b-8f9c-0d1ce72c12af" providerId="AD" clId="Web-{A1BB38BC-0C4E-8EEF-B470-09039532358E}" dt="2024-10-15T10:06:10.250" v="169" actId="20577"/>
        <pc:sldMkLst>
          <pc:docMk/>
          <pc:sldMk cId="3033890844" sldId="275"/>
        </pc:sldMkLst>
        <pc:spChg chg="mod">
          <ac:chgData name="Pospíšilová Karolína (S-PEF)" userId="S::xposk024@studenti.czu.cz::616625d4-5aaf-446b-8f9c-0d1ce72c12af" providerId="AD" clId="Web-{A1BB38BC-0C4E-8EEF-B470-09039532358E}" dt="2024-10-15T10:06:10.250" v="169" actId="20577"/>
          <ac:spMkLst>
            <pc:docMk/>
            <pc:sldMk cId="3033890844" sldId="275"/>
            <ac:spMk id="3" creationId="{BE9A0FCC-6DC0-C471-99C4-A18FA02330C5}"/>
          </ac:spMkLst>
        </pc:spChg>
      </pc:sldChg>
      <pc:sldChg chg="modSp">
        <pc:chgData name="Pospíšilová Karolína (S-PEF)" userId="S::xposk024@studenti.czu.cz::616625d4-5aaf-446b-8f9c-0d1ce72c12af" providerId="AD" clId="Web-{A1BB38BC-0C4E-8EEF-B470-09039532358E}" dt="2024-10-15T10:17:15.801" v="357" actId="20577"/>
        <pc:sldMkLst>
          <pc:docMk/>
          <pc:sldMk cId="253173264" sldId="276"/>
        </pc:sldMkLst>
        <pc:spChg chg="mod">
          <ac:chgData name="Pospíšilová Karolína (S-PEF)" userId="S::xposk024@studenti.czu.cz::616625d4-5aaf-446b-8f9c-0d1ce72c12af" providerId="AD" clId="Web-{A1BB38BC-0C4E-8EEF-B470-09039532358E}" dt="2024-10-15T10:16:09.783" v="343" actId="20577"/>
          <ac:spMkLst>
            <pc:docMk/>
            <pc:sldMk cId="253173264" sldId="276"/>
            <ac:spMk id="3" creationId="{54986E9E-678C-64FB-1B21-3CFB1CAF269F}"/>
          </ac:spMkLst>
        </pc:spChg>
        <pc:spChg chg="mod">
          <ac:chgData name="Pospíšilová Karolína (S-PEF)" userId="S::xposk024@studenti.czu.cz::616625d4-5aaf-446b-8f9c-0d1ce72c12af" providerId="AD" clId="Web-{A1BB38BC-0C4E-8EEF-B470-09039532358E}" dt="2024-10-15T10:17:15.801" v="357" actId="20577"/>
          <ac:spMkLst>
            <pc:docMk/>
            <pc:sldMk cId="253173264" sldId="276"/>
            <ac:spMk id="8" creationId="{96B55133-E208-09DB-1ACC-ACF910836A54}"/>
          </ac:spMkLst>
        </pc:spChg>
        <pc:picChg chg="mod">
          <ac:chgData name="Pospíšilová Karolína (S-PEF)" userId="S::xposk024@studenti.czu.cz::616625d4-5aaf-446b-8f9c-0d1ce72c12af" providerId="AD" clId="Web-{A1BB38BC-0C4E-8EEF-B470-09039532358E}" dt="2024-10-15T10:16:16.924" v="345" actId="1076"/>
          <ac:picMkLst>
            <pc:docMk/>
            <pc:sldMk cId="253173264" sldId="276"/>
            <ac:picMk id="9" creationId="{4C94B3E8-DD1A-7D0A-11F5-3187426FC292}"/>
          </ac:picMkLst>
        </pc:picChg>
      </pc:sldChg>
    </pc:docChg>
  </pc:docChgLst>
  <pc:docChgLst>
    <pc:chgData name="Zikmund Lukáš (S-PEF)" userId="c2145f0a-9f37-468a-bc96-3abed8c94aa0" providerId="ADAL" clId="{ECA604D4-DA3A-47ED-BE8E-1DDD61A3817C}"/>
    <pc:docChg chg="undo custSel addSld delSld modSld">
      <pc:chgData name="Zikmund Lukáš (S-PEF)" userId="c2145f0a-9f37-468a-bc96-3abed8c94aa0" providerId="ADAL" clId="{ECA604D4-DA3A-47ED-BE8E-1DDD61A3817C}" dt="2024-10-15T17:33:18.735" v="1752" actId="20577"/>
      <pc:docMkLst>
        <pc:docMk/>
      </pc:docMkLst>
      <pc:sldChg chg="addSp delSp modSp mod setBg">
        <pc:chgData name="Zikmund Lukáš (S-PEF)" userId="c2145f0a-9f37-468a-bc96-3abed8c94aa0" providerId="ADAL" clId="{ECA604D4-DA3A-47ED-BE8E-1DDD61A3817C}" dt="2024-10-15T10:13:33.729" v="1605" actId="20577"/>
        <pc:sldMkLst>
          <pc:docMk/>
          <pc:sldMk cId="2830323016" sldId="257"/>
        </pc:sldMkLst>
        <pc:spChg chg="mod">
          <ac:chgData name="Zikmund Lukáš (S-PEF)" userId="c2145f0a-9f37-468a-bc96-3abed8c94aa0" providerId="ADAL" clId="{ECA604D4-DA3A-47ED-BE8E-1DDD61A3817C}" dt="2024-10-15T09:20:02.377" v="1406" actId="1076"/>
          <ac:spMkLst>
            <pc:docMk/>
            <pc:sldMk cId="2830323016" sldId="257"/>
            <ac:spMk id="2" creationId="{AA2EFAD8-8C71-8EE1-8627-0462431571E5}"/>
          </ac:spMkLst>
        </pc:spChg>
        <pc:spChg chg="mod">
          <ac:chgData name="Zikmund Lukáš (S-PEF)" userId="c2145f0a-9f37-468a-bc96-3abed8c94aa0" providerId="ADAL" clId="{ECA604D4-DA3A-47ED-BE8E-1DDD61A3817C}" dt="2024-10-15T09:20:41.446" v="1411" actId="20577"/>
          <ac:spMkLst>
            <pc:docMk/>
            <pc:sldMk cId="2830323016" sldId="257"/>
            <ac:spMk id="3" creationId="{54986E9E-678C-64FB-1B21-3CFB1CAF269F}"/>
          </ac:spMkLst>
        </pc:spChg>
        <pc:spChg chg="add del mod">
          <ac:chgData name="Zikmund Lukáš (S-PEF)" userId="c2145f0a-9f37-468a-bc96-3abed8c94aa0" providerId="ADAL" clId="{ECA604D4-DA3A-47ED-BE8E-1DDD61A3817C}" dt="2024-10-15T09:20:10.868" v="1407" actId="21"/>
          <ac:spMkLst>
            <pc:docMk/>
            <pc:sldMk cId="2830323016" sldId="257"/>
            <ac:spMk id="6" creationId="{94A11AE9-8D73-955E-6F82-A42ADB8CF73D}"/>
          </ac:spMkLst>
        </pc:spChg>
        <pc:spChg chg="add mod">
          <ac:chgData name="Zikmund Lukáš (S-PEF)" userId="c2145f0a-9f37-468a-bc96-3abed8c94aa0" providerId="ADAL" clId="{ECA604D4-DA3A-47ED-BE8E-1DDD61A3817C}" dt="2024-10-15T10:13:32.473" v="1604" actId="20577"/>
          <ac:spMkLst>
            <pc:docMk/>
            <pc:sldMk cId="2830323016" sldId="257"/>
            <ac:spMk id="7" creationId="{EC3638EF-BC44-89D7-51DD-3F640C018301}"/>
          </ac:spMkLst>
        </pc:spChg>
        <pc:spChg chg="add del mod">
          <ac:chgData name="Zikmund Lukáš (S-PEF)" userId="c2145f0a-9f37-468a-bc96-3abed8c94aa0" providerId="ADAL" clId="{ECA604D4-DA3A-47ED-BE8E-1DDD61A3817C}" dt="2024-10-15T10:13:33.729" v="1605" actId="20577"/>
          <ac:spMkLst>
            <pc:docMk/>
            <pc:sldMk cId="2830323016" sldId="257"/>
            <ac:spMk id="10" creationId="{18E8A4E7-EFEC-A1A8-81C0-DDC961F7C3B1}"/>
          </ac:spMkLst>
        </pc:spChg>
        <pc:graphicFrameChg chg="add mod">
          <ac:chgData name="Zikmund Lukáš (S-PEF)" userId="c2145f0a-9f37-468a-bc96-3abed8c94aa0" providerId="ADAL" clId="{ECA604D4-DA3A-47ED-BE8E-1DDD61A3817C}" dt="2024-10-15T09:21:58.309" v="1426"/>
          <ac:graphicFrameMkLst>
            <pc:docMk/>
            <pc:sldMk cId="2830323016" sldId="257"/>
            <ac:graphicFrameMk id="8" creationId="{8877B759-BB8C-9A18-05B2-1EDD38C63F5D}"/>
          </ac:graphicFrameMkLst>
        </pc:graphicFrameChg>
        <pc:graphicFrameChg chg="add mod">
          <ac:chgData name="Zikmund Lukáš (S-PEF)" userId="c2145f0a-9f37-468a-bc96-3abed8c94aa0" providerId="ADAL" clId="{ECA604D4-DA3A-47ED-BE8E-1DDD61A3817C}" dt="2024-10-15T09:30:37.994" v="1531"/>
          <ac:graphicFrameMkLst>
            <pc:docMk/>
            <pc:sldMk cId="2830323016" sldId="257"/>
            <ac:graphicFrameMk id="11" creationId="{A899EEFA-50FA-F448-3BB8-8DD7D8A93F00}"/>
          </ac:graphicFrameMkLst>
        </pc:graphicFrameChg>
        <pc:picChg chg="add mod">
          <ac:chgData name="Zikmund Lukáš (S-PEF)" userId="c2145f0a-9f37-468a-bc96-3abed8c94aa0" providerId="ADAL" clId="{ECA604D4-DA3A-47ED-BE8E-1DDD61A3817C}" dt="2024-10-15T09:30:03.535" v="1525" actId="1076"/>
          <ac:picMkLst>
            <pc:docMk/>
            <pc:sldMk cId="2830323016" sldId="257"/>
            <ac:picMk id="4" creationId="{E64E7F69-98B6-C11C-48D5-7882112AD42E}"/>
          </ac:picMkLst>
        </pc:picChg>
        <pc:picChg chg="add mod">
          <ac:chgData name="Zikmund Lukáš (S-PEF)" userId="c2145f0a-9f37-468a-bc96-3abed8c94aa0" providerId="ADAL" clId="{ECA604D4-DA3A-47ED-BE8E-1DDD61A3817C}" dt="2024-10-15T09:30:13.208" v="1526" actId="1076"/>
          <ac:picMkLst>
            <pc:docMk/>
            <pc:sldMk cId="2830323016" sldId="257"/>
            <ac:picMk id="9" creationId="{EB342382-8918-1C91-2134-7D3CA2570924}"/>
          </ac:picMkLst>
        </pc:picChg>
      </pc:sldChg>
      <pc:sldChg chg="modSp mod">
        <pc:chgData name="Zikmund Lukáš (S-PEF)" userId="c2145f0a-9f37-468a-bc96-3abed8c94aa0" providerId="ADAL" clId="{ECA604D4-DA3A-47ED-BE8E-1DDD61A3817C}" dt="2024-10-15T09:12:20.361" v="1388" actId="20577"/>
        <pc:sldMkLst>
          <pc:docMk/>
          <pc:sldMk cId="4122732711" sldId="265"/>
        </pc:sldMkLst>
        <pc:spChg chg="mod">
          <ac:chgData name="Zikmund Lukáš (S-PEF)" userId="c2145f0a-9f37-468a-bc96-3abed8c94aa0" providerId="ADAL" clId="{ECA604D4-DA3A-47ED-BE8E-1DDD61A3817C}" dt="2024-10-15T09:12:20.361" v="1388" actId="20577"/>
          <ac:spMkLst>
            <pc:docMk/>
            <pc:sldMk cId="4122732711" sldId="265"/>
            <ac:spMk id="3" creationId="{54986E9E-678C-64FB-1B21-3CFB1CAF269F}"/>
          </ac:spMkLst>
        </pc:spChg>
      </pc:sldChg>
      <pc:sldChg chg="addSp delSp modSp mod">
        <pc:chgData name="Zikmund Lukáš (S-PEF)" userId="c2145f0a-9f37-468a-bc96-3abed8c94aa0" providerId="ADAL" clId="{ECA604D4-DA3A-47ED-BE8E-1DDD61A3817C}" dt="2024-10-15T10:13:29.292" v="1603" actId="20577"/>
        <pc:sldMkLst>
          <pc:docMk/>
          <pc:sldMk cId="968603814" sldId="266"/>
        </pc:sldMkLst>
        <pc:spChg chg="mod">
          <ac:chgData name="Zikmund Lukáš (S-PEF)" userId="c2145f0a-9f37-468a-bc96-3abed8c94aa0" providerId="ADAL" clId="{ECA604D4-DA3A-47ED-BE8E-1DDD61A3817C}" dt="2024-10-13T16:25:41.593" v="362" actId="20577"/>
          <ac:spMkLst>
            <pc:docMk/>
            <pc:sldMk cId="968603814" sldId="266"/>
            <ac:spMk id="2" creationId="{AA2EFAD8-8C71-8EE1-8627-0462431571E5}"/>
          </ac:spMkLst>
        </pc:spChg>
        <pc:spChg chg="mod">
          <ac:chgData name="Zikmund Lukáš (S-PEF)" userId="c2145f0a-9f37-468a-bc96-3abed8c94aa0" providerId="ADAL" clId="{ECA604D4-DA3A-47ED-BE8E-1DDD61A3817C}" dt="2024-10-14T14:53:46.911" v="1281" actId="20577"/>
          <ac:spMkLst>
            <pc:docMk/>
            <pc:sldMk cId="968603814" sldId="266"/>
            <ac:spMk id="3" creationId="{54986E9E-678C-64FB-1B21-3CFB1CAF269F}"/>
          </ac:spMkLst>
        </pc:spChg>
        <pc:spChg chg="mod">
          <ac:chgData name="Zikmund Lukáš (S-PEF)" userId="c2145f0a-9f37-468a-bc96-3abed8c94aa0" providerId="ADAL" clId="{ECA604D4-DA3A-47ED-BE8E-1DDD61A3817C}" dt="2024-10-15T10:13:23.277" v="1602" actId="20577"/>
          <ac:spMkLst>
            <pc:docMk/>
            <pc:sldMk cId="968603814" sldId="266"/>
            <ac:spMk id="9" creationId="{AD5A52DF-F8D9-5A29-E393-AD82E2881E8C}"/>
          </ac:spMkLst>
        </pc:spChg>
        <pc:spChg chg="add mod">
          <ac:chgData name="Zikmund Lukáš (S-PEF)" userId="c2145f0a-9f37-468a-bc96-3abed8c94aa0" providerId="ADAL" clId="{ECA604D4-DA3A-47ED-BE8E-1DDD61A3817C}" dt="2024-10-15T10:13:29.292" v="1603" actId="20577"/>
          <ac:spMkLst>
            <pc:docMk/>
            <pc:sldMk cId="968603814" sldId="266"/>
            <ac:spMk id="10" creationId="{24D7E319-158D-BF02-CBD6-823B559DB587}"/>
          </ac:spMkLst>
        </pc:spChg>
        <pc:grpChg chg="add mod">
          <ac:chgData name="Zikmund Lukáš (S-PEF)" userId="c2145f0a-9f37-468a-bc96-3abed8c94aa0" providerId="ADAL" clId="{ECA604D4-DA3A-47ED-BE8E-1DDD61A3817C}" dt="2024-10-13T16:10:51.144" v="164" actId="1076"/>
          <ac:grpSpMkLst>
            <pc:docMk/>
            <pc:sldMk cId="968603814" sldId="266"/>
            <ac:grpSpMk id="5" creationId="{9BEC0B46-96CF-DDFB-11F3-14178AFE0F34}"/>
          </ac:grpSpMkLst>
        </pc:grpChg>
        <pc:grpChg chg="add mod">
          <ac:chgData name="Zikmund Lukáš (S-PEF)" userId="c2145f0a-9f37-468a-bc96-3abed8c94aa0" providerId="ADAL" clId="{ECA604D4-DA3A-47ED-BE8E-1DDD61A3817C}" dt="2024-10-13T16:11:07.246" v="168" actId="14100"/>
          <ac:grpSpMkLst>
            <pc:docMk/>
            <pc:sldMk cId="968603814" sldId="266"/>
            <ac:grpSpMk id="11" creationId="{AE745B51-A737-BE16-5286-A8B5E43BE341}"/>
          </ac:grpSpMkLst>
        </pc:grpChg>
        <pc:picChg chg="add del mod">
          <ac:chgData name="Zikmund Lukáš (S-PEF)" userId="c2145f0a-9f37-468a-bc96-3abed8c94aa0" providerId="ADAL" clId="{ECA604D4-DA3A-47ED-BE8E-1DDD61A3817C}" dt="2024-10-12T16:12:26.839" v="7" actId="21"/>
          <ac:picMkLst>
            <pc:docMk/>
            <pc:sldMk cId="968603814" sldId="266"/>
            <ac:picMk id="4" creationId="{29DD391A-B065-0672-2A67-F557B6046F96}"/>
          </ac:picMkLst>
        </pc:picChg>
        <pc:picChg chg="add mod">
          <ac:chgData name="Zikmund Lukáš (S-PEF)" userId="c2145f0a-9f37-468a-bc96-3abed8c94aa0" providerId="ADAL" clId="{ECA604D4-DA3A-47ED-BE8E-1DDD61A3817C}" dt="2024-10-13T16:11:16.583" v="169" actId="14100"/>
          <ac:picMkLst>
            <pc:docMk/>
            <pc:sldMk cId="968603814" sldId="266"/>
            <ac:picMk id="4" creationId="{C13E5F3F-DCA9-A1AC-97A4-3B2262B83F8A}"/>
          </ac:picMkLst>
        </pc:picChg>
        <pc:picChg chg="add">
          <ac:chgData name="Zikmund Lukáš (S-PEF)" userId="c2145f0a-9f37-468a-bc96-3abed8c94aa0" providerId="ADAL" clId="{ECA604D4-DA3A-47ED-BE8E-1DDD61A3817C}" dt="2024-10-12T16:12:54.571" v="8"/>
          <ac:picMkLst>
            <pc:docMk/>
            <pc:sldMk cId="968603814" sldId="266"/>
            <ac:picMk id="5" creationId="{77BC3D84-8F7B-B422-2B26-B7B62F587315}"/>
          </ac:picMkLst>
        </pc:picChg>
        <pc:picChg chg="add del mod">
          <ac:chgData name="Zikmund Lukáš (S-PEF)" userId="c2145f0a-9f37-468a-bc96-3abed8c94aa0" providerId="ADAL" clId="{ECA604D4-DA3A-47ED-BE8E-1DDD61A3817C}" dt="2024-10-13T12:56:24.193" v="62" actId="21"/>
          <ac:picMkLst>
            <pc:docMk/>
            <pc:sldMk cId="968603814" sldId="266"/>
            <ac:picMk id="7" creationId="{23A1B609-DF79-C930-57A2-0759BAF64F41}"/>
          </ac:picMkLst>
        </pc:picChg>
        <pc:picChg chg="mod">
          <ac:chgData name="Zikmund Lukáš (S-PEF)" userId="c2145f0a-9f37-468a-bc96-3abed8c94aa0" providerId="ADAL" clId="{ECA604D4-DA3A-47ED-BE8E-1DDD61A3817C}" dt="2024-10-13T12:58:18.384" v="84"/>
          <ac:picMkLst>
            <pc:docMk/>
            <pc:sldMk cId="968603814" sldId="266"/>
            <ac:picMk id="8" creationId="{60A2C4A9-A14F-BF72-371D-41ADA6DB16F1}"/>
          </ac:picMkLst>
        </pc:picChg>
      </pc:sldChg>
      <pc:sldChg chg="addSp delSp modSp del mod">
        <pc:chgData name="Zikmund Lukáš (S-PEF)" userId="c2145f0a-9f37-468a-bc96-3abed8c94aa0" providerId="ADAL" clId="{ECA604D4-DA3A-47ED-BE8E-1DDD61A3817C}" dt="2024-10-13T19:03:22.919" v="1201" actId="2696"/>
        <pc:sldMkLst>
          <pc:docMk/>
          <pc:sldMk cId="396226785" sldId="267"/>
        </pc:sldMkLst>
        <pc:spChg chg="mod">
          <ac:chgData name="Zikmund Lukáš (S-PEF)" userId="c2145f0a-9f37-468a-bc96-3abed8c94aa0" providerId="ADAL" clId="{ECA604D4-DA3A-47ED-BE8E-1DDD61A3817C}" dt="2024-10-09T16:20:57.178" v="3" actId="20577"/>
          <ac:spMkLst>
            <pc:docMk/>
            <pc:sldMk cId="396226785" sldId="267"/>
            <ac:spMk id="2" creationId="{AA2EFAD8-8C71-8EE1-8627-0462431571E5}"/>
          </ac:spMkLst>
        </pc:spChg>
        <pc:spChg chg="mod">
          <ac:chgData name="Zikmund Lukáš (S-PEF)" userId="c2145f0a-9f37-468a-bc96-3abed8c94aa0" providerId="ADAL" clId="{ECA604D4-DA3A-47ED-BE8E-1DDD61A3817C}" dt="2024-10-09T16:20:55.851" v="2" actId="20577"/>
          <ac:spMkLst>
            <pc:docMk/>
            <pc:sldMk cId="396226785" sldId="267"/>
            <ac:spMk id="3" creationId="{54986E9E-678C-64FB-1B21-3CFB1CAF269F}"/>
          </ac:spMkLst>
        </pc:spChg>
        <pc:picChg chg="add del mod">
          <ac:chgData name="Zikmund Lukáš (S-PEF)" userId="c2145f0a-9f37-468a-bc96-3abed8c94aa0" providerId="ADAL" clId="{ECA604D4-DA3A-47ED-BE8E-1DDD61A3817C}" dt="2024-10-13T12:39:06.766" v="38" actId="21"/>
          <ac:picMkLst>
            <pc:docMk/>
            <pc:sldMk cId="396226785" sldId="267"/>
            <ac:picMk id="4" creationId="{0E922BB5-9F41-B80D-BE4C-5AAC71527A9F}"/>
          </ac:picMkLst>
        </pc:picChg>
        <pc:picChg chg="add del mod">
          <ac:chgData name="Zikmund Lukáš (S-PEF)" userId="c2145f0a-9f37-468a-bc96-3abed8c94aa0" providerId="ADAL" clId="{ECA604D4-DA3A-47ED-BE8E-1DDD61A3817C}" dt="2024-10-13T19:02:53.592" v="1193" actId="21"/>
          <ac:picMkLst>
            <pc:docMk/>
            <pc:sldMk cId="396226785" sldId="267"/>
            <ac:picMk id="4" creationId="{0F6D5FB8-C4EB-DFEC-898B-A27F63557005}"/>
          </ac:picMkLst>
        </pc:picChg>
        <pc:picChg chg="add del">
          <ac:chgData name="Zikmund Lukáš (S-PEF)" userId="c2145f0a-9f37-468a-bc96-3abed8c94aa0" providerId="ADAL" clId="{ECA604D4-DA3A-47ED-BE8E-1DDD61A3817C}" dt="2024-10-13T12:39:04.083" v="37" actId="21"/>
          <ac:picMkLst>
            <pc:docMk/>
            <pc:sldMk cId="396226785" sldId="267"/>
            <ac:picMk id="5" creationId="{F72B6928-FF36-6032-F2C3-1020D3CABFE1}"/>
          </ac:picMkLst>
        </pc:picChg>
        <pc:picChg chg="add del">
          <ac:chgData name="Zikmund Lukáš (S-PEF)" userId="c2145f0a-9f37-468a-bc96-3abed8c94aa0" providerId="ADAL" clId="{ECA604D4-DA3A-47ED-BE8E-1DDD61A3817C}" dt="2024-10-13T12:39:01.888" v="36" actId="21"/>
          <ac:picMkLst>
            <pc:docMk/>
            <pc:sldMk cId="396226785" sldId="267"/>
            <ac:picMk id="8" creationId="{EA605B0F-A794-7FAC-64FF-321B5B184694}"/>
          </ac:picMkLst>
        </pc:picChg>
        <pc:picChg chg="add del mod">
          <ac:chgData name="Zikmund Lukáš (S-PEF)" userId="c2145f0a-9f37-468a-bc96-3abed8c94aa0" providerId="ADAL" clId="{ECA604D4-DA3A-47ED-BE8E-1DDD61A3817C}" dt="2024-10-13T19:02:45.610" v="1191" actId="21"/>
          <ac:picMkLst>
            <pc:docMk/>
            <pc:sldMk cId="396226785" sldId="267"/>
            <ac:picMk id="1026" creationId="{75ADD8D8-932E-F49F-080E-EF2C6311D27F}"/>
          </ac:picMkLst>
        </pc:picChg>
      </pc:sldChg>
      <pc:sldChg chg="addSp delSp modSp new mod">
        <pc:chgData name="Zikmund Lukáš (S-PEF)" userId="c2145f0a-9f37-468a-bc96-3abed8c94aa0" providerId="ADAL" clId="{ECA604D4-DA3A-47ED-BE8E-1DDD61A3817C}" dt="2024-10-15T12:10:22.208" v="1634" actId="21"/>
        <pc:sldMkLst>
          <pc:docMk/>
          <pc:sldMk cId="955728102" sldId="273"/>
        </pc:sldMkLst>
        <pc:spChg chg="mod">
          <ac:chgData name="Zikmund Lukáš (S-PEF)" userId="c2145f0a-9f37-468a-bc96-3abed8c94aa0" providerId="ADAL" clId="{ECA604D4-DA3A-47ED-BE8E-1DDD61A3817C}" dt="2024-10-13T19:03:42.982" v="1204" actId="1076"/>
          <ac:spMkLst>
            <pc:docMk/>
            <pc:sldMk cId="955728102" sldId="273"/>
            <ac:spMk id="2" creationId="{738B76FE-1D03-13FD-ED47-3AEEDB004C60}"/>
          </ac:spMkLst>
        </pc:spChg>
        <pc:spChg chg="mod">
          <ac:chgData name="Zikmund Lukáš (S-PEF)" userId="c2145f0a-9f37-468a-bc96-3abed8c94aa0" providerId="ADAL" clId="{ECA604D4-DA3A-47ED-BE8E-1DDD61A3817C}" dt="2024-10-15T09:25:28.721" v="1468" actId="5793"/>
          <ac:spMkLst>
            <pc:docMk/>
            <pc:sldMk cId="955728102" sldId="273"/>
            <ac:spMk id="3" creationId="{D682AA89-7D97-BA47-06BA-16203D1E3533}"/>
          </ac:spMkLst>
        </pc:spChg>
        <pc:spChg chg="add mod">
          <ac:chgData name="Zikmund Lukáš (S-PEF)" userId="c2145f0a-9f37-468a-bc96-3abed8c94aa0" providerId="ADAL" clId="{ECA604D4-DA3A-47ED-BE8E-1DDD61A3817C}" dt="2024-10-15T10:13:37.182" v="1606" actId="20577"/>
          <ac:spMkLst>
            <pc:docMk/>
            <pc:sldMk cId="955728102" sldId="273"/>
            <ac:spMk id="6" creationId="{87B01853-1CEB-97AA-6833-4221322CD7E8}"/>
          </ac:spMkLst>
        </pc:spChg>
        <pc:picChg chg="add mod">
          <ac:chgData name="Zikmund Lukáš (S-PEF)" userId="c2145f0a-9f37-468a-bc96-3abed8c94aa0" providerId="ADAL" clId="{ECA604D4-DA3A-47ED-BE8E-1DDD61A3817C}" dt="2024-10-13T18:59:02.560" v="1189"/>
          <ac:picMkLst>
            <pc:docMk/>
            <pc:sldMk cId="955728102" sldId="273"/>
            <ac:picMk id="4" creationId="{1BA55A4E-631B-E342-DF23-4562AD7B8723}"/>
          </ac:picMkLst>
        </pc:picChg>
        <pc:picChg chg="add mod">
          <ac:chgData name="Zikmund Lukáš (S-PEF)" userId="c2145f0a-9f37-468a-bc96-3abed8c94aa0" providerId="ADAL" clId="{ECA604D4-DA3A-47ED-BE8E-1DDD61A3817C}" dt="2024-10-13T19:03:16.644" v="1200" actId="1076"/>
          <ac:picMkLst>
            <pc:docMk/>
            <pc:sldMk cId="955728102" sldId="273"/>
            <ac:picMk id="5" creationId="{0F6D5FB8-C4EB-DFEC-898B-A27F63557005}"/>
          </ac:picMkLst>
        </pc:picChg>
        <pc:picChg chg="add del mod">
          <ac:chgData name="Zikmund Lukáš (S-PEF)" userId="c2145f0a-9f37-468a-bc96-3abed8c94aa0" providerId="ADAL" clId="{ECA604D4-DA3A-47ED-BE8E-1DDD61A3817C}" dt="2024-10-13T19:08:43.769" v="1221" actId="21"/>
          <ac:picMkLst>
            <pc:docMk/>
            <pc:sldMk cId="955728102" sldId="273"/>
            <ac:picMk id="7" creationId="{0CD658CB-6E3C-D67F-7A1A-DB3E35CDCEDF}"/>
          </ac:picMkLst>
        </pc:picChg>
        <pc:picChg chg="add del mod">
          <ac:chgData name="Zikmund Lukáš (S-PEF)" userId="c2145f0a-9f37-468a-bc96-3abed8c94aa0" providerId="ADAL" clId="{ECA604D4-DA3A-47ED-BE8E-1DDD61A3817C}" dt="2024-10-15T10:16:12.741" v="1629" actId="21"/>
          <ac:picMkLst>
            <pc:docMk/>
            <pc:sldMk cId="955728102" sldId="273"/>
            <ac:picMk id="7" creationId="{904406A1-7BDB-8183-551D-A5D2C90AF781}"/>
          </ac:picMkLst>
        </pc:picChg>
        <pc:picChg chg="add del mod">
          <ac:chgData name="Zikmund Lukáš (S-PEF)" userId="c2145f0a-9f37-468a-bc96-3abed8c94aa0" providerId="ADAL" clId="{ECA604D4-DA3A-47ED-BE8E-1DDD61A3817C}" dt="2024-10-15T12:10:22.208" v="1634" actId="21"/>
          <ac:picMkLst>
            <pc:docMk/>
            <pc:sldMk cId="955728102" sldId="273"/>
            <ac:picMk id="3074" creationId="{4E0F6D4E-E78F-6660-54F4-97ABDC553CD0}"/>
          </ac:picMkLst>
        </pc:picChg>
      </pc:sldChg>
      <pc:sldChg chg="addSp delSp modSp new del mod">
        <pc:chgData name="Zikmund Lukáš (S-PEF)" userId="c2145f0a-9f37-468a-bc96-3abed8c94aa0" providerId="ADAL" clId="{ECA604D4-DA3A-47ED-BE8E-1DDD61A3817C}" dt="2024-10-13T12:58:48.270" v="92" actId="2696"/>
        <pc:sldMkLst>
          <pc:docMk/>
          <pc:sldMk cId="1299614493" sldId="273"/>
        </pc:sldMkLst>
        <pc:spChg chg="del">
          <ac:chgData name="Zikmund Lukáš (S-PEF)" userId="c2145f0a-9f37-468a-bc96-3abed8c94aa0" providerId="ADAL" clId="{ECA604D4-DA3A-47ED-BE8E-1DDD61A3817C}" dt="2024-10-13T12:56:32.176" v="64" actId="21"/>
          <ac:spMkLst>
            <pc:docMk/>
            <pc:sldMk cId="1299614493" sldId="273"/>
            <ac:spMk id="3" creationId="{7B211453-38BB-E68B-3B80-994B7F74189F}"/>
          </ac:spMkLst>
        </pc:spChg>
        <pc:spChg chg="add del mod">
          <ac:chgData name="Zikmund Lukáš (S-PEF)" userId="c2145f0a-9f37-468a-bc96-3abed8c94aa0" providerId="ADAL" clId="{ECA604D4-DA3A-47ED-BE8E-1DDD61A3817C}" dt="2024-10-13T12:57:44.179" v="77" actId="21"/>
          <ac:spMkLst>
            <pc:docMk/>
            <pc:sldMk cId="1299614493" sldId="273"/>
            <ac:spMk id="4" creationId="{F42D7655-55A2-9E00-64D1-9FFE6E95B557}"/>
          </ac:spMkLst>
        </pc:spChg>
        <pc:spChg chg="add del mod">
          <ac:chgData name="Zikmund Lukáš (S-PEF)" userId="c2145f0a-9f37-468a-bc96-3abed8c94aa0" providerId="ADAL" clId="{ECA604D4-DA3A-47ED-BE8E-1DDD61A3817C}" dt="2024-10-13T12:57:08.984" v="72"/>
          <ac:spMkLst>
            <pc:docMk/>
            <pc:sldMk cId="1299614493" sldId="273"/>
            <ac:spMk id="5" creationId="{D9FFB89C-A08B-DA7D-B688-338A7A01BD59}"/>
          </ac:spMkLst>
        </pc:spChg>
        <pc:spChg chg="add mod">
          <ac:chgData name="Zikmund Lukáš (S-PEF)" userId="c2145f0a-9f37-468a-bc96-3abed8c94aa0" providerId="ADAL" clId="{ECA604D4-DA3A-47ED-BE8E-1DDD61A3817C}" dt="2024-10-13T12:58:15.316" v="83" actId="164"/>
          <ac:spMkLst>
            <pc:docMk/>
            <pc:sldMk cId="1299614493" sldId="273"/>
            <ac:spMk id="6" creationId="{1FFE3DB6-5AEA-CC0B-6E3C-26D602FC743E}"/>
          </ac:spMkLst>
        </pc:spChg>
        <pc:grpChg chg="add mod">
          <ac:chgData name="Zikmund Lukáš (S-PEF)" userId="c2145f0a-9f37-468a-bc96-3abed8c94aa0" providerId="ADAL" clId="{ECA604D4-DA3A-47ED-BE8E-1DDD61A3817C}" dt="2024-10-13T12:58:15.316" v="83" actId="164"/>
          <ac:grpSpMkLst>
            <pc:docMk/>
            <pc:sldMk cId="1299614493" sldId="273"/>
            <ac:grpSpMk id="8" creationId="{8C558759-8911-6CE2-A70C-B40E56CF3BB8}"/>
          </ac:grpSpMkLst>
        </pc:grpChg>
        <pc:picChg chg="add mod">
          <ac:chgData name="Zikmund Lukáš (S-PEF)" userId="c2145f0a-9f37-468a-bc96-3abed8c94aa0" providerId="ADAL" clId="{ECA604D4-DA3A-47ED-BE8E-1DDD61A3817C}" dt="2024-10-13T12:58:15.316" v="83" actId="164"/>
          <ac:picMkLst>
            <pc:docMk/>
            <pc:sldMk cId="1299614493" sldId="273"/>
            <ac:picMk id="7" creationId="{23A1B609-DF79-C930-57A2-0759BAF64F41}"/>
          </ac:picMkLst>
        </pc:picChg>
      </pc:sldChg>
      <pc:sldChg chg="addSp modSp mod">
        <pc:chgData name="Zikmund Lukáš (S-PEF)" userId="c2145f0a-9f37-468a-bc96-3abed8c94aa0" providerId="ADAL" clId="{ECA604D4-DA3A-47ED-BE8E-1DDD61A3817C}" dt="2024-10-15T17:10:52.484" v="1642" actId="20577"/>
        <pc:sldMkLst>
          <pc:docMk/>
          <pc:sldMk cId="1686445796" sldId="274"/>
        </pc:sldMkLst>
        <pc:spChg chg="mod">
          <ac:chgData name="Zikmund Lukáš (S-PEF)" userId="c2145f0a-9f37-468a-bc96-3abed8c94aa0" providerId="ADAL" clId="{ECA604D4-DA3A-47ED-BE8E-1DDD61A3817C}" dt="2024-10-15T17:10:52.484" v="1642" actId="20577"/>
          <ac:spMkLst>
            <pc:docMk/>
            <pc:sldMk cId="1686445796" sldId="274"/>
            <ac:spMk id="3" creationId="{7EE4629F-C27E-B71D-D32A-013649DF10F2}"/>
          </ac:spMkLst>
        </pc:spChg>
        <pc:picChg chg="add">
          <ac:chgData name="Zikmund Lukáš (S-PEF)" userId="c2145f0a-9f37-468a-bc96-3abed8c94aa0" providerId="ADAL" clId="{ECA604D4-DA3A-47ED-BE8E-1DDD61A3817C}" dt="2024-10-15T08:58:31.359" v="1349"/>
          <ac:picMkLst>
            <pc:docMk/>
            <pc:sldMk cId="1686445796" sldId="274"/>
            <ac:picMk id="1026" creationId="{E57FDF02-BBAC-2A3F-8B8A-0043E5936961}"/>
          </ac:picMkLst>
        </pc:picChg>
      </pc:sldChg>
      <pc:sldChg chg="modSp mod">
        <pc:chgData name="Zikmund Lukáš (S-PEF)" userId="c2145f0a-9f37-468a-bc96-3abed8c94aa0" providerId="ADAL" clId="{ECA604D4-DA3A-47ED-BE8E-1DDD61A3817C}" dt="2024-10-15T17:27:50.186" v="1695"/>
        <pc:sldMkLst>
          <pc:docMk/>
          <pc:sldMk cId="3033890844" sldId="275"/>
        </pc:sldMkLst>
        <pc:spChg chg="mod">
          <ac:chgData name="Zikmund Lukáš (S-PEF)" userId="c2145f0a-9f37-468a-bc96-3abed8c94aa0" providerId="ADAL" clId="{ECA604D4-DA3A-47ED-BE8E-1DDD61A3817C}" dt="2024-10-15T17:27:50.186" v="1695"/>
          <ac:spMkLst>
            <pc:docMk/>
            <pc:sldMk cId="3033890844" sldId="275"/>
            <ac:spMk id="3" creationId="{BE9A0FCC-6DC0-C471-99C4-A18FA02330C5}"/>
          </ac:spMkLst>
        </pc:spChg>
      </pc:sldChg>
      <pc:sldChg chg="addSp delSp modSp mod">
        <pc:chgData name="Zikmund Lukáš (S-PEF)" userId="c2145f0a-9f37-468a-bc96-3abed8c94aa0" providerId="ADAL" clId="{ECA604D4-DA3A-47ED-BE8E-1DDD61A3817C}" dt="2024-10-15T17:33:18.735" v="1752" actId="20577"/>
        <pc:sldMkLst>
          <pc:docMk/>
          <pc:sldMk cId="4045794440" sldId="277"/>
        </pc:sldMkLst>
        <pc:spChg chg="mod">
          <ac:chgData name="Zikmund Lukáš (S-PEF)" userId="c2145f0a-9f37-468a-bc96-3abed8c94aa0" providerId="ADAL" clId="{ECA604D4-DA3A-47ED-BE8E-1DDD61A3817C}" dt="2024-10-15T17:33:18.735" v="1752" actId="20577"/>
          <ac:spMkLst>
            <pc:docMk/>
            <pc:sldMk cId="4045794440" sldId="277"/>
            <ac:spMk id="10" creationId="{3FC6DDCB-9197-C8AC-01A9-3A0F1D478A66}"/>
          </ac:spMkLst>
        </pc:spChg>
        <pc:spChg chg="add mod">
          <ac:chgData name="Zikmund Lukáš (S-PEF)" userId="c2145f0a-9f37-468a-bc96-3abed8c94aa0" providerId="ADAL" clId="{ECA604D4-DA3A-47ED-BE8E-1DDD61A3817C}" dt="2024-10-15T17:20:33.704" v="1694" actId="1076"/>
          <ac:spMkLst>
            <pc:docMk/>
            <pc:sldMk cId="4045794440" sldId="277"/>
            <ac:spMk id="12" creationId="{E52E2502-E17F-147B-C9C0-8AAB5C7302E7}"/>
          </ac:spMkLst>
        </pc:spChg>
        <pc:spChg chg="mod">
          <ac:chgData name="Zikmund Lukáš (S-PEF)" userId="c2145f0a-9f37-468a-bc96-3abed8c94aa0" providerId="ADAL" clId="{ECA604D4-DA3A-47ED-BE8E-1DDD61A3817C}" dt="2024-10-15T17:20:24.137" v="1692" actId="1076"/>
          <ac:spMkLst>
            <pc:docMk/>
            <pc:sldMk cId="4045794440" sldId="277"/>
            <ac:spMk id="20" creationId="{10A8805F-FD0A-A367-874C-CBCF8DAF910A}"/>
          </ac:spMkLst>
        </pc:spChg>
        <pc:spChg chg="mod">
          <ac:chgData name="Zikmund Lukáš (S-PEF)" userId="c2145f0a-9f37-468a-bc96-3abed8c94aa0" providerId="ADAL" clId="{ECA604D4-DA3A-47ED-BE8E-1DDD61A3817C}" dt="2024-10-15T17:20:30.218" v="1693" actId="1076"/>
          <ac:spMkLst>
            <pc:docMk/>
            <pc:sldMk cId="4045794440" sldId="277"/>
            <ac:spMk id="21" creationId="{70EB797E-9DF6-F377-E3C0-55230D45FA37}"/>
          </ac:spMkLst>
        </pc:spChg>
        <pc:picChg chg="add mod">
          <ac:chgData name="Zikmund Lukáš (S-PEF)" userId="c2145f0a-9f37-468a-bc96-3abed8c94aa0" providerId="ADAL" clId="{ECA604D4-DA3A-47ED-BE8E-1DDD61A3817C}" dt="2024-10-15T17:20:19.333" v="1691" actId="1076"/>
          <ac:picMkLst>
            <pc:docMk/>
            <pc:sldMk cId="4045794440" sldId="277"/>
            <ac:picMk id="4" creationId="{1AB31BAA-616E-E3C9-F742-F230C05C9017}"/>
          </ac:picMkLst>
        </pc:picChg>
        <pc:picChg chg="mod">
          <ac:chgData name="Zikmund Lukáš (S-PEF)" userId="c2145f0a-9f37-468a-bc96-3abed8c94aa0" providerId="ADAL" clId="{ECA604D4-DA3A-47ED-BE8E-1DDD61A3817C}" dt="2024-10-15T17:20:06.396" v="1690" actId="1076"/>
          <ac:picMkLst>
            <pc:docMk/>
            <pc:sldMk cId="4045794440" sldId="277"/>
            <ac:picMk id="5" creationId="{646E0C2D-3F02-6A3B-7FC9-075426337D05}"/>
          </ac:picMkLst>
        </pc:picChg>
        <pc:picChg chg="add del mod">
          <ac:chgData name="Zikmund Lukáš (S-PEF)" userId="c2145f0a-9f37-468a-bc96-3abed8c94aa0" providerId="ADAL" clId="{ECA604D4-DA3A-47ED-BE8E-1DDD61A3817C}" dt="2024-10-15T17:19:24.679" v="1682" actId="21"/>
          <ac:picMkLst>
            <pc:docMk/>
            <pc:sldMk cId="4045794440" sldId="277"/>
            <ac:picMk id="11" creationId="{A22A5903-3D8F-ECA7-BFBF-1508E34EB684}"/>
          </ac:picMkLst>
        </pc:picChg>
        <pc:picChg chg="add mod">
          <ac:chgData name="Zikmund Lukáš (S-PEF)" userId="c2145f0a-9f37-468a-bc96-3abed8c94aa0" providerId="ADAL" clId="{ECA604D4-DA3A-47ED-BE8E-1DDD61A3817C}" dt="2024-10-15T17:20:02.235" v="1689" actId="1076"/>
          <ac:picMkLst>
            <pc:docMk/>
            <pc:sldMk cId="4045794440" sldId="277"/>
            <ac:picMk id="4098" creationId="{0D6E04A2-E705-0F51-4E8B-FA6609B7DF68}"/>
          </ac:picMkLst>
        </pc:picChg>
      </pc:sldChg>
    </pc:docChg>
  </pc:docChgLst>
  <pc:docChgLst>
    <pc:chgData name="Pospíšilová Karolína (S-PEF)" userId="S::xposk024@studenti.czu.cz::616625d4-5aaf-446b-8f9c-0d1ce72c12af" providerId="AD" clId="Web-{882696A3-0D20-13CF-9DCD-4142064693A4}"/>
    <pc:docChg chg="addSld delSld modSld sldOrd">
      <pc:chgData name="Pospíšilová Karolína (S-PEF)" userId="S::xposk024@studenti.czu.cz::616625d4-5aaf-446b-8f9c-0d1ce72c12af" providerId="AD" clId="Web-{882696A3-0D20-13CF-9DCD-4142064693A4}" dt="2024-10-14T14:32:00.311" v="230" actId="20577"/>
      <pc:docMkLst>
        <pc:docMk/>
      </pc:docMkLst>
      <pc:sldChg chg="modSp">
        <pc:chgData name="Pospíšilová Karolína (S-PEF)" userId="S::xposk024@studenti.czu.cz::616625d4-5aaf-446b-8f9c-0d1ce72c12af" providerId="AD" clId="Web-{882696A3-0D20-13CF-9DCD-4142064693A4}" dt="2024-10-14T14:28:48.620" v="172" actId="1076"/>
        <pc:sldMkLst>
          <pc:docMk/>
          <pc:sldMk cId="1096548071" sldId="264"/>
        </pc:sldMkLst>
        <pc:spChg chg="mod">
          <ac:chgData name="Pospíšilová Karolína (S-PEF)" userId="S::xposk024@studenti.czu.cz::616625d4-5aaf-446b-8f9c-0d1ce72c12af" providerId="AD" clId="Web-{882696A3-0D20-13CF-9DCD-4142064693A4}" dt="2024-10-14T14:07:50.474" v="105" actId="20577"/>
          <ac:spMkLst>
            <pc:docMk/>
            <pc:sldMk cId="1096548071" sldId="264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882696A3-0D20-13CF-9DCD-4142064693A4}" dt="2024-10-14T14:28:40.495" v="170" actId="1076"/>
          <ac:spMkLst>
            <pc:docMk/>
            <pc:sldMk cId="1096548071" sldId="264"/>
            <ac:spMk id="3" creationId="{54986E9E-678C-64FB-1B21-3CFB1CAF269F}"/>
          </ac:spMkLst>
        </pc:spChg>
        <pc:spChg chg="mod">
          <ac:chgData name="Pospíšilová Karolína (S-PEF)" userId="S::xposk024@studenti.czu.cz::616625d4-5aaf-446b-8f9c-0d1ce72c12af" providerId="AD" clId="Web-{882696A3-0D20-13CF-9DCD-4142064693A4}" dt="2024-10-14T14:28:46.292" v="171" actId="1076"/>
          <ac:spMkLst>
            <pc:docMk/>
            <pc:sldMk cId="1096548071" sldId="264"/>
            <ac:spMk id="7" creationId="{B22A97E7-458A-6269-12EE-18970B260ACB}"/>
          </ac:spMkLst>
        </pc:spChg>
        <pc:graphicFrameChg chg="mod">
          <ac:chgData name="Pospíšilová Karolína (S-PEF)" userId="S::xposk024@studenti.czu.cz::616625d4-5aaf-446b-8f9c-0d1ce72c12af" providerId="AD" clId="Web-{882696A3-0D20-13CF-9DCD-4142064693A4}" dt="2024-10-14T14:28:48.620" v="172" actId="1076"/>
          <ac:graphicFrameMkLst>
            <pc:docMk/>
            <pc:sldMk cId="1096548071" sldId="264"/>
            <ac:graphicFrameMk id="5" creationId="{0DFCE6F3-D45A-8A47-BCE3-B703DBBBC93A}"/>
          </ac:graphicFrameMkLst>
        </pc:graphicFrameChg>
      </pc:sldChg>
      <pc:sldChg chg="delSp modSp">
        <pc:chgData name="Pospíšilová Karolína (S-PEF)" userId="S::xposk024@studenti.czu.cz::616625d4-5aaf-446b-8f9c-0d1ce72c12af" providerId="AD" clId="Web-{882696A3-0D20-13CF-9DCD-4142064693A4}" dt="2024-10-14T14:32:00.311" v="230" actId="20577"/>
        <pc:sldMkLst>
          <pc:docMk/>
          <pc:sldMk cId="4122732711" sldId="265"/>
        </pc:sldMkLst>
        <pc:spChg chg="mod">
          <ac:chgData name="Pospíšilová Karolína (S-PEF)" userId="S::xposk024@studenti.czu.cz::616625d4-5aaf-446b-8f9c-0d1ce72c12af" providerId="AD" clId="Web-{882696A3-0D20-13CF-9DCD-4142064693A4}" dt="2024-10-14T13:42:09.830" v="2" actId="20577"/>
          <ac:spMkLst>
            <pc:docMk/>
            <pc:sldMk cId="4122732711" sldId="265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882696A3-0D20-13CF-9DCD-4142064693A4}" dt="2024-10-14T14:32:00.311" v="230" actId="20577"/>
          <ac:spMkLst>
            <pc:docMk/>
            <pc:sldMk cId="4122732711" sldId="265"/>
            <ac:spMk id="3" creationId="{54986E9E-678C-64FB-1B21-3CFB1CAF269F}"/>
          </ac:spMkLst>
        </pc:spChg>
        <pc:picChg chg="del">
          <ac:chgData name="Pospíšilová Karolína (S-PEF)" userId="S::xposk024@studenti.czu.cz::616625d4-5aaf-446b-8f9c-0d1ce72c12af" providerId="AD" clId="Web-{882696A3-0D20-13CF-9DCD-4142064693A4}" dt="2024-10-14T13:42:06.798" v="1"/>
          <ac:picMkLst>
            <pc:docMk/>
            <pc:sldMk cId="4122732711" sldId="265"/>
            <ac:picMk id="6" creationId="{EC4533DA-1BB4-F650-F3A3-62995F973CE8}"/>
          </ac:picMkLst>
        </pc:picChg>
      </pc:sldChg>
      <pc:sldChg chg="addSp delSp modSp">
        <pc:chgData name="Pospíšilová Karolína (S-PEF)" userId="S::xposk024@studenti.czu.cz::616625d4-5aaf-446b-8f9c-0d1ce72c12af" providerId="AD" clId="Web-{882696A3-0D20-13CF-9DCD-4142064693A4}" dt="2024-10-14T14:29:04.714" v="173" actId="14100"/>
        <pc:sldMkLst>
          <pc:docMk/>
          <pc:sldMk cId="1333599799" sldId="268"/>
        </pc:sldMkLst>
        <pc:spChg chg="mod">
          <ac:chgData name="Pospíšilová Karolína (S-PEF)" userId="S::xposk024@studenti.czu.cz::616625d4-5aaf-446b-8f9c-0d1ce72c12af" providerId="AD" clId="Web-{882696A3-0D20-13CF-9DCD-4142064693A4}" dt="2024-10-14T13:49:26.236" v="44" actId="1076"/>
          <ac:spMkLst>
            <pc:docMk/>
            <pc:sldMk cId="1333599799" sldId="268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882696A3-0D20-13CF-9DCD-4142064693A4}" dt="2024-10-14T13:49:30.815" v="45" actId="1076"/>
          <ac:spMkLst>
            <pc:docMk/>
            <pc:sldMk cId="1333599799" sldId="268"/>
            <ac:spMk id="3" creationId="{54986E9E-678C-64FB-1B21-3CFB1CAF269F}"/>
          </ac:spMkLst>
        </pc:spChg>
        <pc:spChg chg="add mod">
          <ac:chgData name="Pospíšilová Karolína (S-PEF)" userId="S::xposk024@studenti.czu.cz::616625d4-5aaf-446b-8f9c-0d1ce72c12af" providerId="AD" clId="Web-{882696A3-0D20-13CF-9DCD-4142064693A4}" dt="2024-10-14T14:06:43.051" v="84" actId="1076"/>
          <ac:spMkLst>
            <pc:docMk/>
            <pc:sldMk cId="1333599799" sldId="268"/>
            <ac:spMk id="7" creationId="{8849C8CF-5090-C5D4-9EB8-9393ED360EA3}"/>
          </ac:spMkLst>
        </pc:spChg>
        <pc:spChg chg="add mod">
          <ac:chgData name="Pospíšilová Karolína (S-PEF)" userId="S::xposk024@studenti.czu.cz::616625d4-5aaf-446b-8f9c-0d1ce72c12af" providerId="AD" clId="Web-{882696A3-0D20-13CF-9DCD-4142064693A4}" dt="2024-10-14T14:06:49.160" v="85" actId="1076"/>
          <ac:spMkLst>
            <pc:docMk/>
            <pc:sldMk cId="1333599799" sldId="268"/>
            <ac:spMk id="9" creationId="{7422BA73-8D5F-C3ED-D540-B99450436BA3}"/>
          </ac:spMkLst>
        </pc:spChg>
        <pc:graphicFrameChg chg="mod">
          <ac:chgData name="Pospíšilová Karolína (S-PEF)" userId="S::xposk024@studenti.czu.cz::616625d4-5aaf-446b-8f9c-0d1ce72c12af" providerId="AD" clId="Web-{882696A3-0D20-13CF-9DCD-4142064693A4}" dt="2024-10-14T14:06:31.316" v="83" actId="1076"/>
          <ac:graphicFrameMkLst>
            <pc:docMk/>
            <pc:sldMk cId="1333599799" sldId="268"/>
            <ac:graphicFrameMk id="4" creationId="{C3124799-233B-AD66-D180-21D5585559B7}"/>
          </ac:graphicFrameMkLst>
        </pc:graphicFrameChg>
        <pc:picChg chg="add del mod">
          <ac:chgData name="Pospíšilová Karolína (S-PEF)" userId="S::xposk024@studenti.czu.cz::616625d4-5aaf-446b-8f9c-0d1ce72c12af" providerId="AD" clId="Web-{882696A3-0D20-13CF-9DCD-4142064693A4}" dt="2024-10-14T13:51:06.009" v="48"/>
          <ac:picMkLst>
            <pc:docMk/>
            <pc:sldMk cId="1333599799" sldId="268"/>
            <ac:picMk id="10" creationId="{681B90B7-D595-9D9A-16D6-F176C84844B9}"/>
          </ac:picMkLst>
        </pc:picChg>
        <pc:picChg chg="add del mod">
          <ac:chgData name="Pospíšilová Karolína (S-PEF)" userId="S::xposk024@studenti.czu.cz::616625d4-5aaf-446b-8f9c-0d1ce72c12af" providerId="AD" clId="Web-{882696A3-0D20-13CF-9DCD-4142064693A4}" dt="2024-10-14T13:57:10.551" v="51"/>
          <ac:picMkLst>
            <pc:docMk/>
            <pc:sldMk cId="1333599799" sldId="268"/>
            <ac:picMk id="11" creationId="{1D0C5EF7-8811-B99A-555E-1C3BB76BC2E6}"/>
          </ac:picMkLst>
        </pc:picChg>
        <pc:picChg chg="mod">
          <ac:chgData name="Pospíšilová Karolína (S-PEF)" userId="S::xposk024@studenti.czu.cz::616625d4-5aaf-446b-8f9c-0d1ce72c12af" providerId="AD" clId="Web-{882696A3-0D20-13CF-9DCD-4142064693A4}" dt="2024-10-14T14:29:04.714" v="173" actId="14100"/>
          <ac:picMkLst>
            <pc:docMk/>
            <pc:sldMk cId="1333599799" sldId="268"/>
            <ac:picMk id="11" creationId="{B612BE98-1846-FD00-77DA-3EA0415AB64C}"/>
          </ac:picMkLst>
        </pc:picChg>
        <pc:picChg chg="add mod modCrop">
          <ac:chgData name="Pospíšilová Karolína (S-PEF)" userId="S::xposk024@studenti.czu.cz::616625d4-5aaf-446b-8f9c-0d1ce72c12af" providerId="AD" clId="Web-{882696A3-0D20-13CF-9DCD-4142064693A4}" dt="2024-10-14T14:00:31.285" v="58" actId="1076"/>
          <ac:picMkLst>
            <pc:docMk/>
            <pc:sldMk cId="1333599799" sldId="268"/>
            <ac:picMk id="12" creationId="{F3CD8FEC-CC19-7BD8-C531-CB4673800AD8}"/>
          </ac:picMkLst>
        </pc:picChg>
      </pc:sldChg>
      <pc:sldChg chg="modSp">
        <pc:chgData name="Pospíšilová Karolína (S-PEF)" userId="S::xposk024@studenti.czu.cz::616625d4-5aaf-446b-8f9c-0d1ce72c12af" providerId="AD" clId="Web-{882696A3-0D20-13CF-9DCD-4142064693A4}" dt="2024-10-14T14:30:59.904" v="222" actId="1076"/>
        <pc:sldMkLst>
          <pc:docMk/>
          <pc:sldMk cId="393537418" sldId="269"/>
        </pc:sldMkLst>
        <pc:spChg chg="mod">
          <ac:chgData name="Pospíšilová Karolína (S-PEF)" userId="S::xposk024@studenti.czu.cz::616625d4-5aaf-446b-8f9c-0d1ce72c12af" providerId="AD" clId="Web-{882696A3-0D20-13CF-9DCD-4142064693A4}" dt="2024-10-14T14:30:59.904" v="222" actId="1076"/>
          <ac:spMkLst>
            <pc:docMk/>
            <pc:sldMk cId="393537418" sldId="269"/>
            <ac:spMk id="3" creationId="{54986E9E-678C-64FB-1B21-3CFB1CAF269F}"/>
          </ac:spMkLst>
        </pc:spChg>
      </pc:sldChg>
      <pc:sldChg chg="del">
        <pc:chgData name="Pospíšilová Karolína (S-PEF)" userId="S::xposk024@studenti.czu.cz::616625d4-5aaf-446b-8f9c-0d1ce72c12af" providerId="AD" clId="Web-{882696A3-0D20-13CF-9DCD-4142064693A4}" dt="2024-10-14T13:44:37.809" v="6"/>
        <pc:sldMkLst>
          <pc:docMk/>
          <pc:sldMk cId="844596049" sldId="271"/>
        </pc:sldMkLst>
      </pc:sldChg>
      <pc:sldChg chg="del">
        <pc:chgData name="Pospíšilová Karolína (S-PEF)" userId="S::xposk024@studenti.czu.cz::616625d4-5aaf-446b-8f9c-0d1ce72c12af" providerId="AD" clId="Web-{882696A3-0D20-13CF-9DCD-4142064693A4}" dt="2024-10-14T14:08:06.036" v="109"/>
        <pc:sldMkLst>
          <pc:docMk/>
          <pc:sldMk cId="357516649" sldId="272"/>
        </pc:sldMkLst>
      </pc:sldChg>
      <pc:sldChg chg="modSp">
        <pc:chgData name="Pospíšilová Karolína (S-PEF)" userId="S::xposk024@studenti.czu.cz::616625d4-5aaf-446b-8f9c-0d1ce72c12af" providerId="AD" clId="Web-{882696A3-0D20-13CF-9DCD-4142064693A4}" dt="2024-10-14T14:27:38.478" v="140" actId="20577"/>
        <pc:sldMkLst>
          <pc:docMk/>
          <pc:sldMk cId="955728102" sldId="273"/>
        </pc:sldMkLst>
        <pc:spChg chg="mod">
          <ac:chgData name="Pospíšilová Karolína (S-PEF)" userId="S::xposk024@studenti.czu.cz::616625d4-5aaf-446b-8f9c-0d1ce72c12af" providerId="AD" clId="Web-{882696A3-0D20-13CF-9DCD-4142064693A4}" dt="2024-10-14T14:27:38.478" v="140" actId="20577"/>
          <ac:spMkLst>
            <pc:docMk/>
            <pc:sldMk cId="955728102" sldId="273"/>
            <ac:spMk id="3" creationId="{D682AA89-7D97-BA47-06BA-16203D1E3533}"/>
          </ac:spMkLst>
        </pc:spChg>
      </pc:sldChg>
      <pc:sldChg chg="modSp ord">
        <pc:chgData name="Pospíšilová Karolína (S-PEF)" userId="S::xposk024@studenti.czu.cz::616625d4-5aaf-446b-8f9c-0d1ce72c12af" providerId="AD" clId="Web-{882696A3-0D20-13CF-9DCD-4142064693A4}" dt="2024-10-14T14:31:53.811" v="226" actId="20577"/>
        <pc:sldMkLst>
          <pc:docMk/>
          <pc:sldMk cId="1686445796" sldId="274"/>
        </pc:sldMkLst>
        <pc:spChg chg="mod">
          <ac:chgData name="Pospíšilová Karolína (S-PEF)" userId="S::xposk024@studenti.czu.cz::616625d4-5aaf-446b-8f9c-0d1ce72c12af" providerId="AD" clId="Web-{882696A3-0D20-13CF-9DCD-4142064693A4}" dt="2024-10-14T14:31:53.811" v="226" actId="20577"/>
          <ac:spMkLst>
            <pc:docMk/>
            <pc:sldMk cId="1686445796" sldId="274"/>
            <ac:spMk id="3" creationId="{7EE4629F-C27E-B71D-D32A-013649DF10F2}"/>
          </ac:spMkLst>
        </pc:spChg>
      </pc:sldChg>
      <pc:sldChg chg="addSp delSp modSp add replId">
        <pc:chgData name="Pospíšilová Karolína (S-PEF)" userId="S::xposk024@studenti.czu.cz::616625d4-5aaf-446b-8f9c-0d1ce72c12af" providerId="AD" clId="Web-{882696A3-0D20-13CF-9DCD-4142064693A4}" dt="2024-10-14T14:29:45.277" v="184" actId="1076"/>
        <pc:sldMkLst>
          <pc:docMk/>
          <pc:sldMk cId="253173264" sldId="276"/>
        </pc:sldMkLst>
        <pc:spChg chg="mod">
          <ac:chgData name="Pospíšilová Karolína (S-PEF)" userId="S::xposk024@studenti.czu.cz::616625d4-5aaf-446b-8f9c-0d1ce72c12af" providerId="AD" clId="Web-{882696A3-0D20-13CF-9DCD-4142064693A4}" dt="2024-10-14T13:45:45.001" v="20" actId="20577"/>
          <ac:spMkLst>
            <pc:docMk/>
            <pc:sldMk cId="253173264" sldId="276"/>
            <ac:spMk id="2" creationId="{AA2EFAD8-8C71-8EE1-8627-0462431571E5}"/>
          </ac:spMkLst>
        </pc:spChg>
        <pc:spChg chg="mod">
          <ac:chgData name="Pospíšilová Karolína (S-PEF)" userId="S::xposk024@studenti.czu.cz::616625d4-5aaf-446b-8f9c-0d1ce72c12af" providerId="AD" clId="Web-{882696A3-0D20-13CF-9DCD-4142064693A4}" dt="2024-10-14T13:48:18.450" v="36" actId="20577"/>
          <ac:spMkLst>
            <pc:docMk/>
            <pc:sldMk cId="253173264" sldId="276"/>
            <ac:spMk id="3" creationId="{54986E9E-678C-64FB-1B21-3CFB1CAF269F}"/>
          </ac:spMkLst>
        </pc:spChg>
        <pc:spChg chg="add mod">
          <ac:chgData name="Pospíšilová Karolína (S-PEF)" userId="S::xposk024@studenti.czu.cz::616625d4-5aaf-446b-8f9c-0d1ce72c12af" providerId="AD" clId="Web-{882696A3-0D20-13CF-9DCD-4142064693A4}" dt="2024-10-14T14:09:37.679" v="115" actId="20577"/>
          <ac:spMkLst>
            <pc:docMk/>
            <pc:sldMk cId="253173264" sldId="276"/>
            <ac:spMk id="5" creationId="{3DDEC5CF-3A4C-400D-4FCE-E03149F53CEB}"/>
          </ac:spMkLst>
        </pc:spChg>
        <pc:spChg chg="add mod">
          <ac:chgData name="Pospíšilová Karolína (S-PEF)" userId="S::xposk024@studenti.czu.cz::616625d4-5aaf-446b-8f9c-0d1ce72c12af" providerId="AD" clId="Web-{882696A3-0D20-13CF-9DCD-4142064693A4}" dt="2024-10-14T14:09:58.335" v="123" actId="20577"/>
          <ac:spMkLst>
            <pc:docMk/>
            <pc:sldMk cId="253173264" sldId="276"/>
            <ac:spMk id="8" creationId="{96B55133-E208-09DB-1ACC-ACF910836A54}"/>
          </ac:spMkLst>
        </pc:spChg>
        <pc:picChg chg="add del mod">
          <ac:chgData name="Pospíšilová Karolína (S-PEF)" userId="S::xposk024@studenti.czu.cz::616625d4-5aaf-446b-8f9c-0d1ce72c12af" providerId="AD" clId="Web-{882696A3-0D20-13CF-9DCD-4142064693A4}" dt="2024-10-14T14:12:17.416" v="126"/>
          <ac:picMkLst>
            <pc:docMk/>
            <pc:sldMk cId="253173264" sldId="276"/>
            <ac:picMk id="9" creationId="{1615E8E8-EFDC-10C9-25D0-5DC4E9141B88}"/>
          </ac:picMkLst>
        </pc:picChg>
        <pc:picChg chg="mod">
          <ac:chgData name="Pospíšilová Karolína (S-PEF)" userId="S::xposk024@studenti.czu.cz::616625d4-5aaf-446b-8f9c-0d1ce72c12af" providerId="AD" clId="Web-{882696A3-0D20-13CF-9DCD-4142064693A4}" dt="2024-10-14T14:29:13.824" v="175" actId="1076"/>
          <ac:picMkLst>
            <pc:docMk/>
            <pc:sldMk cId="253173264" sldId="276"/>
            <ac:picMk id="9" creationId="{4C94B3E8-DD1A-7D0A-11F5-3187426FC292}"/>
          </ac:picMkLst>
        </pc:picChg>
        <pc:picChg chg="mod">
          <ac:chgData name="Pospíšilová Karolína (S-PEF)" userId="S::xposk024@studenti.czu.cz::616625d4-5aaf-446b-8f9c-0d1ce72c12af" providerId="AD" clId="Web-{882696A3-0D20-13CF-9DCD-4142064693A4}" dt="2024-10-14T14:29:45.277" v="184" actId="1076"/>
          <ac:picMkLst>
            <pc:docMk/>
            <pc:sldMk cId="253173264" sldId="276"/>
            <ac:picMk id="13" creationId="{35DA54D9-4E30-0FC5-0459-95921C9A7BE9}"/>
          </ac:picMkLst>
        </pc:picChg>
        <pc:picChg chg="mod">
          <ac:chgData name="Pospíšilová Karolína (S-PEF)" userId="S::xposk024@studenti.czu.cz::616625d4-5aaf-446b-8f9c-0d1ce72c12af" providerId="AD" clId="Web-{882696A3-0D20-13CF-9DCD-4142064693A4}" dt="2024-10-14T14:29:41.340" v="183" actId="1076"/>
          <ac:picMkLst>
            <pc:docMk/>
            <pc:sldMk cId="253173264" sldId="276"/>
            <ac:picMk id="16" creationId="{BF550FB6-0A90-D237-46F1-BAEE7E1CC73E}"/>
          </ac:picMkLst>
        </pc:picChg>
      </pc:sldChg>
    </pc:docChg>
  </pc:docChgLst>
  <pc:docChgLst>
    <pc:chgData name="Zikmund Lukáš (S-PEF)" userId="c2145f0a-9f37-468a-bc96-3abed8c94aa0" providerId="ADAL" clId="{96647D28-88EE-4A7F-A3DB-B9ED10C99E42}"/>
    <pc:docChg chg="undo custSel addSld modSld sldOrd">
      <pc:chgData name="Zikmund Lukáš (S-PEF)" userId="c2145f0a-9f37-468a-bc96-3abed8c94aa0" providerId="ADAL" clId="{96647D28-88EE-4A7F-A3DB-B9ED10C99E42}" dt="2024-10-16T06:55:49.893" v="337" actId="1076"/>
      <pc:docMkLst>
        <pc:docMk/>
      </pc:docMkLst>
      <pc:sldChg chg="modSp mod ord">
        <pc:chgData name="Zikmund Lukáš (S-PEF)" userId="c2145f0a-9f37-468a-bc96-3abed8c94aa0" providerId="ADAL" clId="{96647D28-88EE-4A7F-A3DB-B9ED10C99E42}" dt="2024-10-09T09:19:09.667" v="179" actId="20577"/>
        <pc:sldMkLst>
          <pc:docMk/>
          <pc:sldMk cId="2830323016" sldId="257"/>
        </pc:sldMkLst>
        <pc:spChg chg="mod">
          <ac:chgData name="Zikmund Lukáš (S-PEF)" userId="c2145f0a-9f37-468a-bc96-3abed8c94aa0" providerId="ADAL" clId="{96647D28-88EE-4A7F-A3DB-B9ED10C99E42}" dt="2024-10-09T09:18:32.465" v="164" actId="20577"/>
          <ac:spMkLst>
            <pc:docMk/>
            <pc:sldMk cId="2830323016" sldId="257"/>
            <ac:spMk id="2" creationId="{AA2EFAD8-8C71-8EE1-8627-0462431571E5}"/>
          </ac:spMkLst>
        </pc:spChg>
        <pc:spChg chg="mod">
          <ac:chgData name="Zikmund Lukáš (S-PEF)" userId="c2145f0a-9f37-468a-bc96-3abed8c94aa0" providerId="ADAL" clId="{96647D28-88EE-4A7F-A3DB-B9ED10C99E42}" dt="2024-10-09T09:19:09.667" v="179" actId="20577"/>
          <ac:spMkLst>
            <pc:docMk/>
            <pc:sldMk cId="2830323016" sldId="257"/>
            <ac:spMk id="3" creationId="{54986E9E-678C-64FB-1B21-3CFB1CAF269F}"/>
          </ac:spMkLst>
        </pc:spChg>
      </pc:sldChg>
      <pc:sldChg chg="modSp mod">
        <pc:chgData name="Zikmund Lukáš (S-PEF)" userId="c2145f0a-9f37-468a-bc96-3abed8c94aa0" providerId="ADAL" clId="{96647D28-88EE-4A7F-A3DB-B9ED10C99E42}" dt="2024-10-09T08:49:02.796" v="118" actId="21"/>
        <pc:sldMkLst>
          <pc:docMk/>
          <pc:sldMk cId="1096548071" sldId="264"/>
        </pc:sldMkLst>
        <pc:spChg chg="mod">
          <ac:chgData name="Zikmund Lukáš (S-PEF)" userId="c2145f0a-9f37-468a-bc96-3abed8c94aa0" providerId="ADAL" clId="{96647D28-88EE-4A7F-A3DB-B9ED10C99E42}" dt="2024-10-09T08:49:02.796" v="118" actId="21"/>
          <ac:spMkLst>
            <pc:docMk/>
            <pc:sldMk cId="1096548071" sldId="264"/>
            <ac:spMk id="3" creationId="{54986E9E-678C-64FB-1B21-3CFB1CAF269F}"/>
          </ac:spMkLst>
        </pc:spChg>
      </pc:sldChg>
      <pc:sldChg chg="modSp mod ord">
        <pc:chgData name="Zikmund Lukáš (S-PEF)" userId="c2145f0a-9f37-468a-bc96-3abed8c94aa0" providerId="ADAL" clId="{96647D28-88EE-4A7F-A3DB-B9ED10C99E42}" dt="2024-10-09T09:05:04.395" v="145"/>
        <pc:sldMkLst>
          <pc:docMk/>
          <pc:sldMk cId="4122732711" sldId="265"/>
        </pc:sldMkLst>
        <pc:spChg chg="mod">
          <ac:chgData name="Zikmund Lukáš (S-PEF)" userId="c2145f0a-9f37-468a-bc96-3abed8c94aa0" providerId="ADAL" clId="{96647D28-88EE-4A7F-A3DB-B9ED10C99E42}" dt="2024-10-09T08:49:08.931" v="120"/>
          <ac:spMkLst>
            <pc:docMk/>
            <pc:sldMk cId="4122732711" sldId="265"/>
            <ac:spMk id="3" creationId="{54986E9E-678C-64FB-1B21-3CFB1CAF269F}"/>
          </ac:spMkLst>
        </pc:spChg>
      </pc:sldChg>
      <pc:sldChg chg="modSp mod">
        <pc:chgData name="Zikmund Lukáš (S-PEF)" userId="c2145f0a-9f37-468a-bc96-3abed8c94aa0" providerId="ADAL" clId="{96647D28-88EE-4A7F-A3DB-B9ED10C99E42}" dt="2024-10-14T08:17:31.814" v="184" actId="14100"/>
        <pc:sldMkLst>
          <pc:docMk/>
          <pc:sldMk cId="968603814" sldId="266"/>
        </pc:sldMkLst>
        <pc:spChg chg="mod">
          <ac:chgData name="Zikmund Lukáš (S-PEF)" userId="c2145f0a-9f37-468a-bc96-3abed8c94aa0" providerId="ADAL" clId="{96647D28-88EE-4A7F-A3DB-B9ED10C99E42}" dt="2024-10-09T08:39:07.139" v="36" actId="20577"/>
          <ac:spMkLst>
            <pc:docMk/>
            <pc:sldMk cId="968603814" sldId="266"/>
            <ac:spMk id="2" creationId="{AA2EFAD8-8C71-8EE1-8627-0462431571E5}"/>
          </ac:spMkLst>
        </pc:spChg>
        <pc:spChg chg="mod">
          <ac:chgData name="Zikmund Lukáš (S-PEF)" userId="c2145f0a-9f37-468a-bc96-3abed8c94aa0" providerId="ADAL" clId="{96647D28-88EE-4A7F-A3DB-B9ED10C99E42}" dt="2024-10-09T08:46:32.521" v="113" actId="20577"/>
          <ac:spMkLst>
            <pc:docMk/>
            <pc:sldMk cId="968603814" sldId="266"/>
            <ac:spMk id="3" creationId="{54986E9E-678C-64FB-1B21-3CFB1CAF269F}"/>
          </ac:spMkLst>
        </pc:spChg>
        <pc:grpChg chg="mod">
          <ac:chgData name="Zikmund Lukáš (S-PEF)" userId="c2145f0a-9f37-468a-bc96-3abed8c94aa0" providerId="ADAL" clId="{96647D28-88EE-4A7F-A3DB-B9ED10C99E42}" dt="2024-10-14T08:17:31.814" v="184" actId="14100"/>
          <ac:grpSpMkLst>
            <pc:docMk/>
            <pc:sldMk cId="968603814" sldId="266"/>
            <ac:grpSpMk id="5" creationId="{9BEC0B46-96CF-DDFB-11F3-14178AFE0F34}"/>
          </ac:grpSpMkLst>
        </pc:grpChg>
        <pc:grpChg chg="mod">
          <ac:chgData name="Zikmund Lukáš (S-PEF)" userId="c2145f0a-9f37-468a-bc96-3abed8c94aa0" providerId="ADAL" clId="{96647D28-88EE-4A7F-A3DB-B9ED10C99E42}" dt="2024-10-14T08:16:50.669" v="181" actId="1076"/>
          <ac:grpSpMkLst>
            <pc:docMk/>
            <pc:sldMk cId="968603814" sldId="266"/>
            <ac:grpSpMk id="11" creationId="{AE745B51-A737-BE16-5286-A8B5E43BE341}"/>
          </ac:grpSpMkLst>
        </pc:grpChg>
      </pc:sldChg>
      <pc:sldChg chg="modSp mod ord">
        <pc:chgData name="Zikmund Lukáš (S-PEF)" userId="c2145f0a-9f37-468a-bc96-3abed8c94aa0" providerId="ADAL" clId="{96647D28-88EE-4A7F-A3DB-B9ED10C99E42}" dt="2024-10-09T09:18:43.324" v="169" actId="20577"/>
        <pc:sldMkLst>
          <pc:docMk/>
          <pc:sldMk cId="396226785" sldId="267"/>
        </pc:sldMkLst>
        <pc:spChg chg="mod">
          <ac:chgData name="Zikmund Lukáš (S-PEF)" userId="c2145f0a-9f37-468a-bc96-3abed8c94aa0" providerId="ADAL" clId="{96647D28-88EE-4A7F-A3DB-B9ED10C99E42}" dt="2024-10-09T08:39:12.298" v="44" actId="20577"/>
          <ac:spMkLst>
            <pc:docMk/>
            <pc:sldMk cId="396226785" sldId="267"/>
            <ac:spMk id="2" creationId="{AA2EFAD8-8C71-8EE1-8627-0462431571E5}"/>
          </ac:spMkLst>
        </pc:spChg>
        <pc:spChg chg="mod">
          <ac:chgData name="Zikmund Lukáš (S-PEF)" userId="c2145f0a-9f37-468a-bc96-3abed8c94aa0" providerId="ADAL" clId="{96647D28-88EE-4A7F-A3DB-B9ED10C99E42}" dt="2024-10-09T09:18:43.324" v="169" actId="20577"/>
          <ac:spMkLst>
            <pc:docMk/>
            <pc:sldMk cId="396226785" sldId="267"/>
            <ac:spMk id="3" creationId="{54986E9E-678C-64FB-1B21-3CFB1CAF269F}"/>
          </ac:spMkLst>
        </pc:spChg>
      </pc:sldChg>
      <pc:sldChg chg="modSp mod">
        <pc:chgData name="Zikmund Lukáš (S-PEF)" userId="c2145f0a-9f37-468a-bc96-3abed8c94aa0" providerId="ADAL" clId="{96647D28-88EE-4A7F-A3DB-B9ED10C99E42}" dt="2024-10-16T06:13:12.444" v="244" actId="14100"/>
        <pc:sldMkLst>
          <pc:docMk/>
          <pc:sldMk cId="1333599799" sldId="268"/>
        </pc:sldMkLst>
        <pc:graphicFrameChg chg="mod">
          <ac:chgData name="Zikmund Lukáš (S-PEF)" userId="c2145f0a-9f37-468a-bc96-3abed8c94aa0" providerId="ADAL" clId="{96647D28-88EE-4A7F-A3DB-B9ED10C99E42}" dt="2024-10-16T06:13:12.444" v="244" actId="14100"/>
          <ac:graphicFrameMkLst>
            <pc:docMk/>
            <pc:sldMk cId="1333599799" sldId="268"/>
            <ac:graphicFrameMk id="4" creationId="{C3124799-233B-AD66-D180-21D5585559B7}"/>
          </ac:graphicFrameMkLst>
        </pc:graphicFrameChg>
      </pc:sldChg>
      <pc:sldChg chg="addSp delSp modSp mod">
        <pc:chgData name="Zikmund Lukáš (S-PEF)" userId="c2145f0a-9f37-468a-bc96-3abed8c94aa0" providerId="ADAL" clId="{96647D28-88EE-4A7F-A3DB-B9ED10C99E42}" dt="2024-10-16T06:55:49.893" v="337" actId="1076"/>
        <pc:sldMkLst>
          <pc:docMk/>
          <pc:sldMk cId="955728102" sldId="273"/>
        </pc:sldMkLst>
        <pc:spChg chg="mod">
          <ac:chgData name="Zikmund Lukáš (S-PEF)" userId="c2145f0a-9f37-468a-bc96-3abed8c94aa0" providerId="ADAL" clId="{96647D28-88EE-4A7F-A3DB-B9ED10C99E42}" dt="2024-10-16T06:52:19.283" v="251" actId="5793"/>
          <ac:spMkLst>
            <pc:docMk/>
            <pc:sldMk cId="955728102" sldId="273"/>
            <ac:spMk id="3" creationId="{D682AA89-7D97-BA47-06BA-16203D1E3533}"/>
          </ac:spMkLst>
        </pc:spChg>
        <pc:spChg chg="add del mod">
          <ac:chgData name="Zikmund Lukáš (S-PEF)" userId="c2145f0a-9f37-468a-bc96-3abed8c94aa0" providerId="ADAL" clId="{96647D28-88EE-4A7F-A3DB-B9ED10C99E42}" dt="2024-10-16T06:52:58.016" v="255" actId="478"/>
          <ac:spMkLst>
            <pc:docMk/>
            <pc:sldMk cId="955728102" sldId="273"/>
            <ac:spMk id="7" creationId="{DF80EF0C-81C4-0990-A704-5E6F65EF7B90}"/>
          </ac:spMkLst>
        </pc:spChg>
        <pc:spChg chg="add del mod">
          <ac:chgData name="Zikmund Lukáš (S-PEF)" userId="c2145f0a-9f37-468a-bc96-3abed8c94aa0" providerId="ADAL" clId="{96647D28-88EE-4A7F-A3DB-B9ED10C99E42}" dt="2024-10-16T06:53:43.030" v="286" actId="478"/>
          <ac:spMkLst>
            <pc:docMk/>
            <pc:sldMk cId="955728102" sldId="273"/>
            <ac:spMk id="8" creationId="{264F91D2-A444-89C2-5410-E73406A635BD}"/>
          </ac:spMkLst>
        </pc:spChg>
        <pc:spChg chg="add mod">
          <ac:chgData name="Zikmund Lukáš (S-PEF)" userId="c2145f0a-9f37-468a-bc96-3abed8c94aa0" providerId="ADAL" clId="{96647D28-88EE-4A7F-A3DB-B9ED10C99E42}" dt="2024-10-16T06:55:49.893" v="337" actId="1076"/>
          <ac:spMkLst>
            <pc:docMk/>
            <pc:sldMk cId="955728102" sldId="273"/>
            <ac:spMk id="9" creationId="{3A017EBD-965F-F320-9E0E-9B171873F48F}"/>
          </ac:spMkLst>
        </pc:spChg>
      </pc:sldChg>
      <pc:sldChg chg="modSp new mod">
        <pc:chgData name="Zikmund Lukáš (S-PEF)" userId="c2145f0a-9f37-468a-bc96-3abed8c94aa0" providerId="ADAL" clId="{96647D28-88EE-4A7F-A3DB-B9ED10C99E42}" dt="2024-10-14T08:23:36.720" v="240" actId="20577"/>
        <pc:sldMkLst>
          <pc:docMk/>
          <pc:sldMk cId="1686445796" sldId="274"/>
        </pc:sldMkLst>
        <pc:spChg chg="mod">
          <ac:chgData name="Zikmund Lukáš (S-PEF)" userId="c2145f0a-9f37-468a-bc96-3abed8c94aa0" providerId="ADAL" clId="{96647D28-88EE-4A7F-A3DB-B9ED10C99E42}" dt="2024-10-14T08:18:02.347" v="210" actId="20577"/>
          <ac:spMkLst>
            <pc:docMk/>
            <pc:sldMk cId="1686445796" sldId="274"/>
            <ac:spMk id="2" creationId="{4E3BA694-AA97-9CD4-34DE-C9B5DFDC3663}"/>
          </ac:spMkLst>
        </pc:spChg>
        <pc:spChg chg="mod">
          <ac:chgData name="Zikmund Lukáš (S-PEF)" userId="c2145f0a-9f37-468a-bc96-3abed8c94aa0" providerId="ADAL" clId="{96647D28-88EE-4A7F-A3DB-B9ED10C99E42}" dt="2024-10-14T08:23:36.720" v="240" actId="20577"/>
          <ac:spMkLst>
            <pc:docMk/>
            <pc:sldMk cId="1686445796" sldId="274"/>
            <ac:spMk id="3" creationId="{7EE4629F-C27E-B71D-D32A-013649DF10F2}"/>
          </ac:spMkLst>
        </pc:spChg>
      </pc:sldChg>
      <pc:sldChg chg="modSp new mod">
        <pc:chgData name="Zikmund Lukáš (S-PEF)" userId="c2145f0a-9f37-468a-bc96-3abed8c94aa0" providerId="ADAL" clId="{96647D28-88EE-4A7F-A3DB-B9ED10C99E42}" dt="2024-10-14T08:21:03.589" v="230" actId="20577"/>
        <pc:sldMkLst>
          <pc:docMk/>
          <pc:sldMk cId="3033890844" sldId="275"/>
        </pc:sldMkLst>
        <pc:spChg chg="mod">
          <ac:chgData name="Zikmund Lukáš (S-PEF)" userId="c2145f0a-9f37-468a-bc96-3abed8c94aa0" providerId="ADAL" clId="{96647D28-88EE-4A7F-A3DB-B9ED10C99E42}" dt="2024-10-14T08:21:03.589" v="230" actId="20577"/>
          <ac:spMkLst>
            <pc:docMk/>
            <pc:sldMk cId="3033890844" sldId="275"/>
            <ac:spMk id="2" creationId="{E923C7A3-4910-5115-9FB6-787E6B53A246}"/>
          </ac:spMkLst>
        </pc:spChg>
      </pc:sldChg>
      <pc:sldChg chg="addSp modSp new mod">
        <pc:chgData name="Zikmund Lukáš (S-PEF)" userId="c2145f0a-9f37-468a-bc96-3abed8c94aa0" providerId="ADAL" clId="{96647D28-88EE-4A7F-A3DB-B9ED10C99E42}" dt="2024-10-16T06:02:06.694" v="243" actId="14100"/>
        <pc:sldMkLst>
          <pc:docMk/>
          <pc:sldMk cId="2729237199" sldId="282"/>
        </pc:sldMkLst>
        <pc:picChg chg="add mod">
          <ac:chgData name="Zikmund Lukáš (S-PEF)" userId="c2145f0a-9f37-468a-bc96-3abed8c94aa0" providerId="ADAL" clId="{96647D28-88EE-4A7F-A3DB-B9ED10C99E42}" dt="2024-10-16T06:02:06.694" v="243" actId="14100"/>
          <ac:picMkLst>
            <pc:docMk/>
            <pc:sldMk cId="2729237199" sldId="282"/>
            <ac:picMk id="4" creationId="{5F14EFE8-AB30-B2A4-25C8-40472DB4B5D7}"/>
          </ac:picMkLst>
        </pc:picChg>
      </pc:sldChg>
    </pc:docChg>
  </pc:docChgLst>
  <pc:docChgLst>
    <pc:chgData name="Pospíšilová Karolína (S-PEF)" userId="S::xposk024@studenti.czu.cz::616625d4-5aaf-446b-8f9c-0d1ce72c12af" providerId="AD" clId="Web-{84EAB8D0-CF19-323B-7231-725A48705E2E}"/>
    <pc:docChg chg="addSld modSld">
      <pc:chgData name="Pospíšilová Karolína (S-PEF)" userId="S::xposk024@studenti.czu.cz::616625d4-5aaf-446b-8f9c-0d1ce72c12af" providerId="AD" clId="Web-{84EAB8D0-CF19-323B-7231-725A48705E2E}" dt="2024-10-08T14:02:31.684" v="26"/>
      <pc:docMkLst>
        <pc:docMk/>
      </pc:docMkLst>
      <pc:sldChg chg="modSp">
        <pc:chgData name="Pospíšilová Karolína (S-PEF)" userId="S::xposk024@studenti.czu.cz::616625d4-5aaf-446b-8f9c-0d1ce72c12af" providerId="AD" clId="Web-{84EAB8D0-CF19-323B-7231-725A48705E2E}" dt="2024-10-08T14:02:31.513" v="25" actId="20577"/>
        <pc:sldMkLst>
          <pc:docMk/>
          <pc:sldMk cId="3799523001" sldId="256"/>
        </pc:sldMkLst>
        <pc:spChg chg="mod">
          <ac:chgData name="Pospíšilová Karolína (S-PEF)" userId="S::xposk024@studenti.czu.cz::616625d4-5aaf-446b-8f9c-0d1ce72c12af" providerId="AD" clId="Web-{84EAB8D0-CF19-323B-7231-725A48705E2E}" dt="2024-10-08T14:02:15.012" v="10" actId="20577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Pospíšilová Karolína (S-PEF)" userId="S::xposk024@studenti.czu.cz::616625d4-5aaf-446b-8f9c-0d1ce72c12af" providerId="AD" clId="Web-{84EAB8D0-CF19-323B-7231-725A48705E2E}" dt="2024-10-08T14:02:31.513" v="25" actId="20577"/>
          <ac:spMkLst>
            <pc:docMk/>
            <pc:sldMk cId="3799523001" sldId="256"/>
            <ac:spMk id="3" creationId="{00000000-0000-0000-0000-000000000000}"/>
          </ac:spMkLst>
        </pc:spChg>
      </pc:sldChg>
      <pc:sldChg chg="new">
        <pc:chgData name="Pospíšilová Karolína (S-PEF)" userId="S::xposk024@studenti.czu.cz::616625d4-5aaf-446b-8f9c-0d1ce72c12af" providerId="AD" clId="Web-{84EAB8D0-CF19-323B-7231-725A48705E2E}" dt="2024-10-08T14:02:31.684" v="26"/>
        <pc:sldMkLst>
          <pc:docMk/>
          <pc:sldMk cId="2830323016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17.10.2024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rt-now-and-then.blogspot.com/2015/02/painting-greek-gods.html" TargetMode="External"/><Relationship Id="rId13" Type="http://schemas.openxmlformats.org/officeDocument/2006/relationships/hyperlink" Target="https://www.csfd.cz/film/959412-kaos/prehled/" TargetMode="External"/><Relationship Id="rId3" Type="http://schemas.openxmlformats.org/officeDocument/2006/relationships/hyperlink" Target="https://cs.wikipedia.org/wiki/H%C3%A9siodos" TargetMode="External"/><Relationship Id="rId7" Type="http://schemas.openxmlformats.org/officeDocument/2006/relationships/hyperlink" Target="https://en.wikipedia.org/wiki/The_Fall_of_the_Titans#/media/File:Cornelis_Cornelisz._van_Haarlem_-_The_Fall_of_the_Titans_-_Google_Art_Project.jpg" TargetMode="External"/><Relationship Id="rId12" Type="http://schemas.openxmlformats.org/officeDocument/2006/relationships/hyperlink" Target="https://www.zbozi.cz/vyrobek/dvd-souboj-titanu-2010/vsechny-recenze/" TargetMode="External"/><Relationship Id="rId2" Type="http://schemas.openxmlformats.org/officeDocument/2006/relationships/hyperlink" Target="https://www.obrazyvaukci.cz/polozka/hesiodos_zrozeni-bohu-234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ae9557926/39-greek-gods-and-goddesses-66fa75f4c4a1" TargetMode="External"/><Relationship Id="rId11" Type="http://schemas.openxmlformats.org/officeDocument/2006/relationships/hyperlink" Target="https://www.csfd.cz/film/17962-souboj-titanu/prehled/" TargetMode="External"/><Relationship Id="rId5" Type="http://schemas.openxmlformats.org/officeDocument/2006/relationships/hyperlink" Target="https://store.veritablehokum.com/products/the-greek-god-family-tree" TargetMode="External"/><Relationship Id="rId10" Type="http://schemas.openxmlformats.org/officeDocument/2006/relationships/hyperlink" Target="https://artsandculture.google.com/usergallery/gods-goddesses-and-mythology-in-art/_wJyXkMWuamLLw" TargetMode="External"/><Relationship Id="rId4" Type="http://schemas.openxmlformats.org/officeDocument/2006/relationships/hyperlink" Target="https://commons.wikimedia.org/wiki/File:Moreau,_Gustave_-_H%C3%A9siode_et_la_Muse_-_1891.jpg" TargetMode="External"/><Relationship Id="rId9" Type="http://schemas.openxmlformats.org/officeDocument/2006/relationships/hyperlink" Target="https://www.slam.org/collection/objects/25173/" TargetMode="External"/><Relationship Id="rId14" Type="http://schemas.openxmlformats.org/officeDocument/2006/relationships/hyperlink" Target="https://gamerant.com/kaos-references-greek-mythology-missed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el.cz/12073-hesiodova-theogonie-rozeni-bohu.html" TargetMode="External"/><Relationship Id="rId2" Type="http://schemas.openxmlformats.org/officeDocument/2006/relationships/hyperlink" Target="https://www.cksen.cz/blog/vsechny-zajimavosti-recke-mytologie-na-jednom-mist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mlieng.github.io/Greek_gods_family_tre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Antická mytologie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Theogonie a starořečtí bohové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AFE8F9D-CC9F-CF46-AACE-7B2CAA243A0E}"/>
              </a:ext>
            </a:extLst>
          </p:cNvPr>
          <p:cNvSpPr txBox="1"/>
          <p:nvPr/>
        </p:nvSpPr>
        <p:spPr>
          <a:xfrm>
            <a:off x="9297441" y="5916369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Pospíšilová, Zikmund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BDD39A4-432B-56F5-A0A6-8DFE3E371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1" y="37"/>
            <a:ext cx="12203723" cy="111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EFAD8-8C71-8EE1-8627-04624315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" y="2869111"/>
            <a:ext cx="12163168" cy="1119618"/>
          </a:xfrm>
        </p:spPr>
        <p:txBody>
          <a:bodyPr/>
          <a:lstStyle/>
          <a:p>
            <a:pPr algn="ctr"/>
            <a:r>
              <a:rPr lang="cs-CZ"/>
              <a:t>Výtvarné zobrazení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CF649F0-56C5-7ED5-E1A4-E85C78BB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20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EFAD8-8C71-8EE1-8627-04624315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759"/>
            <a:ext cx="10515600" cy="1325563"/>
          </a:xfrm>
        </p:spPr>
        <p:txBody>
          <a:bodyPr/>
          <a:lstStyle/>
          <a:p>
            <a:r>
              <a:rPr lang="cs-CZ"/>
              <a:t>Pád Titánů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86E9E-678C-64FB-1B21-3CFB1CAF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492"/>
            <a:ext cx="7230763" cy="4383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/>
              <a:t>Olej na plátně, 1588–1590, </a:t>
            </a:r>
            <a:r>
              <a:rPr lang="cs-CZ" sz="2400" err="1"/>
              <a:t>Cornelis</a:t>
            </a:r>
            <a:r>
              <a:rPr lang="cs-CZ" sz="2400"/>
              <a:t> van </a:t>
            </a:r>
            <a:r>
              <a:rPr lang="cs-CZ" sz="2400" err="1"/>
              <a:t>Haarlem</a:t>
            </a:r>
            <a:r>
              <a:rPr lang="cs-CZ" sz="2400"/>
              <a:t> </a:t>
            </a:r>
          </a:p>
          <a:p>
            <a:endParaRPr lang="cs-CZ" b="1"/>
          </a:p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4FDBE8E-D27B-A3D1-0346-B036D24D4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  <p:pic>
        <p:nvPicPr>
          <p:cNvPr id="5" name="Obrázek 4" descr="Obsah obrázku muž, obraz, umění, muzeum&#10;&#10;Popis se vygeneroval automaticky.">
            <a:extLst>
              <a:ext uri="{FF2B5EF4-FFF2-40B4-BE49-F238E27FC236}">
                <a16:creationId xmlns:a16="http://schemas.microsoft.com/office/drawing/2014/main" id="{3263FA10-4908-77CC-2A25-B65EBC950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15" y="2354992"/>
            <a:ext cx="5298736" cy="41148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73404D6-3A75-2A19-1217-6220DF4D8DAC}"/>
              </a:ext>
            </a:extLst>
          </p:cNvPr>
          <p:cNvSpPr txBox="1"/>
          <p:nvPr/>
        </p:nvSpPr>
        <p:spPr>
          <a:xfrm>
            <a:off x="6094641" y="6094749"/>
            <a:ext cx="4118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7)</a:t>
            </a:r>
          </a:p>
        </p:txBody>
      </p:sp>
    </p:spTree>
    <p:extLst>
      <p:ext uri="{BB962C8B-B14F-4D97-AF65-F5344CB8AC3E}">
        <p14:creationId xmlns:p14="http://schemas.microsoft.com/office/powerpoint/2010/main" val="932320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EFAD8-8C71-8EE1-8627-04624315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759"/>
            <a:ext cx="10515600" cy="1325563"/>
          </a:xfrm>
        </p:spPr>
        <p:txBody>
          <a:bodyPr/>
          <a:lstStyle/>
          <a:p>
            <a:r>
              <a:rPr lang="cs-CZ"/>
              <a:t>Apollo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86E9E-678C-64FB-1B21-3CFB1CAF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492"/>
            <a:ext cx="7230763" cy="4383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/>
              <a:t>Keramika, </a:t>
            </a:r>
            <a:r>
              <a:rPr lang="cs-CZ" sz="2400">
                <a:latin typeface="Aptos"/>
                <a:cs typeface="Arial"/>
              </a:rPr>
              <a:t>ca., 475 př. n. l. </a:t>
            </a:r>
            <a:endParaRPr lang="cs-CZ" sz="2400">
              <a:latin typeface="Aptos"/>
            </a:endParaRPr>
          </a:p>
          <a:p>
            <a:endParaRPr lang="cs-CZ" b="1"/>
          </a:p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4FDBE8E-D27B-A3D1-0346-B036D24D4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  <p:pic>
        <p:nvPicPr>
          <p:cNvPr id="4" name="Obrázek 3" descr="Obsah obrázku kresba, skica, ilustrace, umění&#10;&#10;Popis se vygeneroval automaticky.">
            <a:extLst>
              <a:ext uri="{FF2B5EF4-FFF2-40B4-BE49-F238E27FC236}">
                <a16:creationId xmlns:a16="http://schemas.microsoft.com/office/drawing/2014/main" id="{4549AAC8-8068-7EAE-8056-86735B14F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99" y="2624267"/>
            <a:ext cx="3244530" cy="3643183"/>
          </a:xfrm>
          <a:prstGeom prst="rect">
            <a:avLst/>
          </a:prstGeom>
        </p:spPr>
      </p:pic>
      <p:pic>
        <p:nvPicPr>
          <p:cNvPr id="5" name="Obrázek 4" descr="Obsah obrázku keramika, váza, sklenice, urna&#10;&#10;Popis se vygeneroval automaticky.">
            <a:extLst>
              <a:ext uri="{FF2B5EF4-FFF2-40B4-BE49-F238E27FC236}">
                <a16:creationId xmlns:a16="http://schemas.microsoft.com/office/drawing/2014/main" id="{CFE48755-EE42-B07A-70B3-E14C15C6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57" y="2625516"/>
            <a:ext cx="2877230" cy="36411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79AA80E-41F7-A1D5-F3E2-F63780016C7B}"/>
              </a:ext>
            </a:extLst>
          </p:cNvPr>
          <p:cNvSpPr txBox="1"/>
          <p:nvPr/>
        </p:nvSpPr>
        <p:spPr>
          <a:xfrm>
            <a:off x="4076371" y="5899100"/>
            <a:ext cx="4118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8)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E40B9BB-4C49-5D53-1A08-F4F663E282F9}"/>
              </a:ext>
            </a:extLst>
          </p:cNvPr>
          <p:cNvSpPr txBox="1"/>
          <p:nvPr/>
        </p:nvSpPr>
        <p:spPr>
          <a:xfrm>
            <a:off x="8298263" y="5899100"/>
            <a:ext cx="4118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9)</a:t>
            </a:r>
          </a:p>
        </p:txBody>
      </p:sp>
    </p:spTree>
    <p:extLst>
      <p:ext uri="{BB962C8B-B14F-4D97-AF65-F5344CB8AC3E}">
        <p14:creationId xmlns:p14="http://schemas.microsoft.com/office/powerpoint/2010/main" val="206426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B10B3-2B75-90D2-7CDB-FCE457C8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7488D7-4ABE-5527-2D9F-206BDBA2A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keramika, váza, sklenice, urna&#10;&#10;Popis se vygeneroval automaticky.">
            <a:extLst>
              <a:ext uri="{FF2B5EF4-FFF2-40B4-BE49-F238E27FC236}">
                <a16:creationId xmlns:a16="http://schemas.microsoft.com/office/drawing/2014/main" id="{5F14EFE8-AB30-B2A4-25C8-40472DB4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067" y="401672"/>
            <a:ext cx="4634520" cy="58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37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DDB01-F31D-6E3C-F08B-51E1D60C3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Zrození Venuše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F28E2A-6436-9A65-5E13-8AE029E46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>
                <a:latin typeface="Aptos"/>
                <a:ea typeface="Roboto"/>
                <a:cs typeface="Roboto"/>
              </a:rPr>
              <a:t>1483 – 1485, </a:t>
            </a:r>
            <a:r>
              <a:rPr lang="cs-CZ" sz="2400"/>
              <a:t>Sandro Botticel</a:t>
            </a:r>
            <a:r>
              <a:rPr lang="cs-CZ"/>
              <a:t>li</a:t>
            </a:r>
          </a:p>
        </p:txBody>
      </p:sp>
      <p:pic>
        <p:nvPicPr>
          <p:cNvPr id="4" name="Obrázek 3" descr="Obsah obrázku obraz, umění, žena, kresba&#10;&#10;Popis se vygeneroval automaticky.">
            <a:extLst>
              <a:ext uri="{FF2B5EF4-FFF2-40B4-BE49-F238E27FC236}">
                <a16:creationId xmlns:a16="http://schemas.microsoft.com/office/drawing/2014/main" id="{9F046ABA-E726-DCA2-3952-9C1C1DC3B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64" y="2462195"/>
            <a:ext cx="6495242" cy="41100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7662FE9-CE33-B75D-8121-6B1EE4D52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F8A51EB-9C0E-BBEC-FF92-81846F6A6652}"/>
              </a:ext>
            </a:extLst>
          </p:cNvPr>
          <p:cNvSpPr txBox="1"/>
          <p:nvPr/>
        </p:nvSpPr>
        <p:spPr>
          <a:xfrm>
            <a:off x="7330317" y="6177127"/>
            <a:ext cx="6177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249724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text, Lidská tvář, plakát, voda&#10;&#10;Popis se vygeneroval automaticky.">
            <a:extLst>
              <a:ext uri="{FF2B5EF4-FFF2-40B4-BE49-F238E27FC236}">
                <a16:creationId xmlns:a16="http://schemas.microsoft.com/office/drawing/2014/main" id="{646E0C2D-3F02-6A3B-7FC9-075426337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739" y="454818"/>
            <a:ext cx="1961790" cy="27533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AB31BAA-616E-E3C9-F742-F230C05C9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293" y="454818"/>
            <a:ext cx="2202711" cy="2753389"/>
          </a:xfrm>
          <a:prstGeom prst="rect">
            <a:avLst/>
          </a:prstGeom>
        </p:spPr>
      </p:pic>
      <p:pic>
        <p:nvPicPr>
          <p:cNvPr id="7" name="Obrázek 6" descr="Obsah obrázku text, kniha, plakát, fikce&#10;&#10;Popis se vygeneroval automaticky.">
            <a:extLst>
              <a:ext uri="{FF2B5EF4-FFF2-40B4-BE49-F238E27FC236}">
                <a16:creationId xmlns:a16="http://schemas.microsoft.com/office/drawing/2014/main" id="{2D11B4A7-A244-8612-4F17-2388E2FE5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88" y="457200"/>
            <a:ext cx="1948022" cy="27533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4FDBE8E-D27B-A3D1-0346-B036D24D4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10278659" y="1582805"/>
            <a:ext cx="3558931" cy="262693"/>
          </a:xfrm>
          <a:prstGeom prst="rect">
            <a:avLst/>
          </a:prstGeom>
        </p:spPr>
      </p:pic>
      <p:pic>
        <p:nvPicPr>
          <p:cNvPr id="9" name="Obrázek 8" descr="Obsah obrázku venku, oblečení, strom, osoba&#10;&#10;Popis se vygeneroval automaticky.">
            <a:extLst>
              <a:ext uri="{FF2B5EF4-FFF2-40B4-BE49-F238E27FC236}">
                <a16:creationId xmlns:a16="http://schemas.microsoft.com/office/drawing/2014/main" id="{F9ABCCA2-3D9A-69DE-27EE-3E1C98F19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68" y="3903433"/>
            <a:ext cx="4627209" cy="19566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FC6DDCB-9197-C8AC-01A9-3A0F1D478A66}"/>
              </a:ext>
            </a:extLst>
          </p:cNvPr>
          <p:cNvSpPr txBox="1"/>
          <p:nvPr/>
        </p:nvSpPr>
        <p:spPr>
          <a:xfrm>
            <a:off x="6541431" y="3903044"/>
            <a:ext cx="5376907" cy="2500137"/>
          </a:xfrm>
          <a:prstGeom prst="round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err="1">
                <a:solidFill>
                  <a:schemeClr val="bg1"/>
                </a:solidFill>
              </a:rPr>
              <a:t>Novodobé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adaptace</a:t>
            </a:r>
            <a:r>
              <a:rPr lang="en-US" sz="3600">
                <a:solidFill>
                  <a:schemeClr val="bg1"/>
                </a:solidFill>
              </a:rPr>
              <a:t> </a:t>
            </a:r>
            <a:endParaRPr lang="cs-CZ" sz="360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bg1"/>
                </a:solidFill>
              </a:rPr>
              <a:t>Souboj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Titánů</a:t>
            </a:r>
            <a:r>
              <a:rPr lang="cs-CZ" sz="2400">
                <a:solidFill>
                  <a:schemeClr val="bg1"/>
                </a:solidFill>
              </a:rPr>
              <a:t> 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Percy Jackson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Kaos (Netflix, 2024)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068D2B6-9373-936E-844D-56C253D0704E}"/>
              </a:ext>
            </a:extLst>
          </p:cNvPr>
          <p:cNvSpPr txBox="1"/>
          <p:nvPr/>
        </p:nvSpPr>
        <p:spPr>
          <a:xfrm>
            <a:off x="2717127" y="2851100"/>
            <a:ext cx="6589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>
                <a:solidFill>
                  <a:schemeClr val="bg1"/>
                </a:solidFill>
              </a:rPr>
              <a:t>11)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0A8805F-FD0A-A367-874C-CBCF8DAF910A}"/>
              </a:ext>
            </a:extLst>
          </p:cNvPr>
          <p:cNvSpPr txBox="1"/>
          <p:nvPr/>
        </p:nvSpPr>
        <p:spPr>
          <a:xfrm>
            <a:off x="5454760" y="2852082"/>
            <a:ext cx="576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>
                <a:solidFill>
                  <a:schemeClr val="bg1"/>
                </a:solidFill>
              </a:rPr>
              <a:t>12)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EB797E-9DF6-F377-E3C0-55230D45FA37}"/>
              </a:ext>
            </a:extLst>
          </p:cNvPr>
          <p:cNvSpPr txBox="1"/>
          <p:nvPr/>
        </p:nvSpPr>
        <p:spPr>
          <a:xfrm>
            <a:off x="8329676" y="2851100"/>
            <a:ext cx="576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>
                <a:solidFill>
                  <a:schemeClr val="bg1"/>
                </a:solidFill>
              </a:rPr>
              <a:t>13)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6862BFB-DC74-BDD1-EB7D-62962728CE1B}"/>
              </a:ext>
            </a:extLst>
          </p:cNvPr>
          <p:cNvSpPr txBox="1"/>
          <p:nvPr/>
        </p:nvSpPr>
        <p:spPr>
          <a:xfrm>
            <a:off x="5384127" y="5487208"/>
            <a:ext cx="576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>
                <a:solidFill>
                  <a:schemeClr val="bg1"/>
                </a:solidFill>
              </a:rPr>
              <a:t>14)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52E2502-E17F-147B-C9C0-8AAB5C7302E7}"/>
              </a:ext>
            </a:extLst>
          </p:cNvPr>
          <p:cNvSpPr txBox="1"/>
          <p:nvPr/>
        </p:nvSpPr>
        <p:spPr>
          <a:xfrm>
            <a:off x="11289058" y="2851100"/>
            <a:ext cx="576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>
                <a:solidFill>
                  <a:schemeClr val="bg1"/>
                </a:solidFill>
              </a:rPr>
              <a:t>15)</a:t>
            </a:r>
          </a:p>
        </p:txBody>
      </p:sp>
      <p:pic>
        <p:nvPicPr>
          <p:cNvPr id="4098" name="Picture 2" descr="Percy Jackson a Olympané (2023) | ČSFD.cz">
            <a:extLst>
              <a:ext uri="{FF2B5EF4-FFF2-40B4-BE49-F238E27FC236}">
                <a16:creationId xmlns:a16="http://schemas.microsoft.com/office/drawing/2014/main" id="{0D6E04A2-E705-0F51-4E8B-FA6609B7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769" y="454819"/>
            <a:ext cx="2206915" cy="275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794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venku, oblečení, strom, osoba&#10;&#10;Popis se vygeneroval automaticky.">
            <a:extLst>
              <a:ext uri="{FF2B5EF4-FFF2-40B4-BE49-F238E27FC236}">
                <a16:creationId xmlns:a16="http://schemas.microsoft.com/office/drawing/2014/main" id="{F9ABCCA2-3D9A-69DE-27EE-3E1C98F19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83" y="835406"/>
            <a:ext cx="11576221" cy="51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60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23C7A3-4910-5115-9FB6-787E6B53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Seznam obrázků: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9A0FCC-6DC0-C471-99C4-A18FA0233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760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/>
              <a:t>1)  </a:t>
            </a:r>
            <a:r>
              <a:rPr lang="pt-BR" sz="1400"/>
              <a:t> Melicharová, Hermína, 21x15 cm 1959</a:t>
            </a:r>
            <a:r>
              <a:rPr lang="cs-CZ" sz="1400"/>
              <a:t>, 4 lepty s akvatintou, Dostupné z: </a:t>
            </a:r>
            <a:r>
              <a:rPr lang="cs-CZ" sz="1400">
                <a:hlinkClick r:id="rId2"/>
              </a:rPr>
              <a:t>https://www.obrazyvaukci.cz/polozka/hesiodos_zrozeni-bohu-23485</a:t>
            </a:r>
            <a:endParaRPr lang="cs-CZ" sz="14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/>
              <a:t>2)   Fiktivní </a:t>
            </a:r>
            <a:r>
              <a:rPr lang="cs-CZ" sz="1400" err="1"/>
              <a:t>Hésiodova</a:t>
            </a:r>
            <a:r>
              <a:rPr lang="cs-CZ" sz="1400"/>
              <a:t> busta, 1. stol. Př. n.l., 31 cm, umístění: Louvre Museum Dostupné z: </a:t>
            </a:r>
            <a:r>
              <a:rPr lang="cs-CZ" sz="1400">
                <a:hlinkClick r:id="rId3"/>
              </a:rPr>
              <a:t>https://cs.wikipedia.org/wiki/H%C3%A9siodos</a:t>
            </a:r>
            <a:endParaRPr lang="cs-CZ" sz="14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/>
              <a:t>3)   </a:t>
            </a:r>
            <a:r>
              <a:rPr lang="cs-CZ" sz="1400" err="1"/>
              <a:t>Moreau</a:t>
            </a:r>
            <a:r>
              <a:rPr lang="cs-CZ" sz="1400"/>
              <a:t>, Gustave. </a:t>
            </a:r>
            <a:r>
              <a:rPr lang="cs-CZ" sz="1400" i="1" err="1"/>
              <a:t>Hésiode</a:t>
            </a:r>
            <a:r>
              <a:rPr lang="cs-CZ" sz="1400" i="1"/>
              <a:t> et la </a:t>
            </a:r>
            <a:r>
              <a:rPr lang="cs-CZ" sz="1400" i="1" err="1"/>
              <a:t>Muse</a:t>
            </a:r>
            <a:r>
              <a:rPr lang="cs-CZ" sz="1400" i="1"/>
              <a:t> (</a:t>
            </a:r>
            <a:r>
              <a:rPr lang="cs-CZ" sz="1400" i="1" err="1"/>
              <a:t>Hésiodos</a:t>
            </a:r>
            <a:r>
              <a:rPr lang="cs-CZ" sz="1400" i="1"/>
              <a:t> a múza).</a:t>
            </a:r>
            <a:r>
              <a:rPr lang="cs-CZ" sz="1400"/>
              <a:t> 1891, olej na panelu, 59 x 34,5 cm. Dostupné z: </a:t>
            </a:r>
            <a:r>
              <a:rPr lang="cs-CZ" sz="1400">
                <a:hlinkClick r:id="rId4"/>
              </a:rPr>
              <a:t>https://commons.wikimedia.org/wiki/File:Moreau,_Gustave_-_H%C3%A9siode_et_la_Muse_-_1891.jpg</a:t>
            </a:r>
            <a:endParaRPr lang="cs-CZ" sz="14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/>
              <a:t>4)   </a:t>
            </a:r>
            <a:r>
              <a:rPr lang="cs-CZ" sz="1400" err="1"/>
              <a:t>Vasari</a:t>
            </a:r>
            <a:r>
              <a:rPr lang="cs-CZ" sz="1400"/>
              <a:t>, Giorgio, a </a:t>
            </a:r>
            <a:r>
              <a:rPr lang="cs-CZ" sz="1400" err="1"/>
              <a:t>Cristoforo</a:t>
            </a:r>
            <a:r>
              <a:rPr lang="cs-CZ" sz="1400"/>
              <a:t> </a:t>
            </a:r>
            <a:r>
              <a:rPr lang="cs-CZ" sz="1400" err="1"/>
              <a:t>Gherardi</a:t>
            </a:r>
            <a:r>
              <a:rPr lang="cs-CZ" sz="1400"/>
              <a:t>. Kastrace Urana. 16. století, olej na dřevě. Strop místnosti Prvků (</a:t>
            </a:r>
            <a:r>
              <a:rPr lang="cs-CZ" sz="1400" err="1"/>
              <a:t>Ceiling</a:t>
            </a:r>
            <a:r>
              <a:rPr lang="cs-CZ" sz="1400"/>
              <a:t> </a:t>
            </a:r>
            <a:r>
              <a:rPr lang="cs-CZ" sz="1400" err="1"/>
              <a:t>of</a:t>
            </a:r>
            <a:r>
              <a:rPr lang="cs-CZ" sz="1400"/>
              <a:t> </a:t>
            </a:r>
            <a:r>
              <a:rPr lang="cs-CZ" sz="1400" err="1"/>
              <a:t>the</a:t>
            </a:r>
            <a:r>
              <a:rPr lang="cs-CZ" sz="1400"/>
              <a:t> </a:t>
            </a:r>
            <a:r>
              <a:rPr lang="cs-CZ" sz="1400" err="1"/>
              <a:t>room</a:t>
            </a:r>
            <a:r>
              <a:rPr lang="cs-CZ" sz="1400"/>
              <a:t> </a:t>
            </a:r>
            <a:r>
              <a:rPr lang="cs-CZ" sz="1400" err="1"/>
              <a:t>of</a:t>
            </a:r>
            <a:r>
              <a:rPr lang="cs-CZ" sz="1400"/>
              <a:t> </a:t>
            </a:r>
            <a:r>
              <a:rPr lang="cs-CZ" sz="1400" err="1"/>
              <a:t>the</a:t>
            </a:r>
            <a:r>
              <a:rPr lang="cs-CZ" sz="1400"/>
              <a:t> </a:t>
            </a:r>
            <a:r>
              <a:rPr lang="cs-CZ" sz="1400" err="1"/>
              <a:t>Elements</a:t>
            </a:r>
            <a:r>
              <a:rPr lang="cs-CZ" sz="1400"/>
              <a:t>). Dostupné z: </a:t>
            </a:r>
            <a:r>
              <a:rPr lang="cs-CZ" sz="1400">
                <a:hlinkClick r:id="rId4"/>
              </a:rPr>
              <a:t>https://commons.wikimedia.org/wiki/File:Moreau,_Gustave_-_H%C3%A9siode_et_la_Muse_-_1891.jpg</a:t>
            </a:r>
            <a:endParaRPr lang="cs-CZ" sz="14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/>
              <a:t>5)   Rodokmen Řeckých bohů, Zdroj: </a:t>
            </a:r>
            <a:r>
              <a:rPr lang="cs-CZ" sz="1400">
                <a:hlinkClick r:id="rId5"/>
              </a:rPr>
              <a:t>https://store.veritablehokum.com/products/the-greek-god-family-tree</a:t>
            </a:r>
            <a:endParaRPr lang="cs-CZ" sz="14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/>
              <a:t>6) 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MEDIUM. Online. Dostupné z: 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6"/>
              </a:rPr>
              <a:t>https://medium.com/@ae9557926/39-greek-gods-and-goddesses-66fa75f4c4a1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. [cit. 2024-10-15].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>
                <a:solidFill>
                  <a:srgbClr val="212529"/>
                </a:solidFill>
                <a:ea typeface="Open Sans"/>
                <a:cs typeface="Open Sans"/>
              </a:rPr>
              <a:t>7) 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 Online. Dostupné z: 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7"/>
              </a:rPr>
              <a:t>https://en.wikipedia.org/wiki/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7"/>
              </a:rPr>
              <a:t>The_Fall_of_the_Titans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7"/>
              </a:rPr>
              <a:t>#/media/File:Cornelis_Cornelisz._van_Haarlem_-_The_Fall_of_the_Titans_-_Google_Art_Project.jpg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. [cit. 2024-10-15].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>
                <a:solidFill>
                  <a:srgbClr val="212529"/>
                </a:solidFill>
                <a:ea typeface="Open Sans"/>
                <a:cs typeface="Open Sans"/>
              </a:rPr>
              <a:t>8)  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Online. Dostupné z: 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8"/>
              </a:rPr>
              <a:t>https://art-now-and-then.blogspot.com/2015/02/painting-greek-gods.html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. [cit. 2024-10-15].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>
                <a:solidFill>
                  <a:srgbClr val="212529"/>
                </a:solidFill>
                <a:ea typeface="Open Sans"/>
                <a:cs typeface="Open Sans"/>
              </a:rPr>
              <a:t>9) 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Online. Dostupné z: 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9"/>
              </a:rPr>
              <a:t>https://www.slam.org/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9"/>
              </a:rPr>
              <a:t>collection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9"/>
              </a:rPr>
              <a:t>/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9"/>
              </a:rPr>
              <a:t>objects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9"/>
              </a:rPr>
              <a:t>/25173/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. [cit. 2024-10-15].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>
                <a:solidFill>
                  <a:srgbClr val="212529"/>
                </a:solidFill>
                <a:ea typeface="Open Sans"/>
                <a:cs typeface="Open Sans"/>
              </a:rPr>
              <a:t>10) 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 Online. Dostupné z: 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0"/>
              </a:rPr>
              <a:t>https://artsandculture.google.com/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0"/>
              </a:rPr>
              <a:t>usergallery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0"/>
              </a:rPr>
              <a:t>/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0"/>
              </a:rPr>
              <a:t>gods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0"/>
              </a:rPr>
              <a:t>-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0"/>
              </a:rPr>
              <a:t>goddesses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0"/>
              </a:rPr>
              <a:t>-and-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0"/>
              </a:rPr>
              <a:t>mythology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0"/>
              </a:rPr>
              <a:t>-in-art/_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0"/>
              </a:rPr>
              <a:t>wJyXkMWuamLLw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. [cit. 2024-10-15].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11) Online. Dostupné z: 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1"/>
              </a:rPr>
              <a:t>https://www.csfd.cz/film/17962-souboj-titanu/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1"/>
              </a:rPr>
              <a:t>prehled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1"/>
              </a:rPr>
              <a:t>/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. [cit. 2024-10-15].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12) Online. Dostupné z: 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2"/>
              </a:rPr>
              <a:t>https://www.zbozi.cz/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2"/>
              </a:rPr>
              <a:t>vyrobek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2"/>
              </a:rPr>
              <a:t>/dvd-souboj-titanu-2010/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2"/>
              </a:rPr>
              <a:t>vsechny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2"/>
              </a:rPr>
              <a:t>-recenze/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. [cit. 2024-10-15].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13) Online. Dostupné z: 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3"/>
              </a:rPr>
              <a:t>https://www.csfd.cz/film/959412-kaos/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3"/>
              </a:rPr>
              <a:t>prehled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3"/>
              </a:rPr>
              <a:t>/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. [cit. 2024-10-15].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14) Online. Dostupné z: 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4"/>
              </a:rPr>
              <a:t>https://gamerant.com/</a:t>
            </a:r>
            <a:r>
              <a:rPr lang="cs-CZ" sz="1400" err="1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4"/>
              </a:rPr>
              <a:t>kaos-references-greek-mythology-missed</a:t>
            </a:r>
            <a:r>
              <a:rPr lang="cs-CZ" sz="1400">
                <a:solidFill>
                  <a:srgbClr val="007BFF"/>
                </a:solidFill>
                <a:latin typeface="Aptos"/>
                <a:ea typeface="Open Sans"/>
                <a:cs typeface="Open Sans"/>
                <a:hlinkClick r:id="rId14"/>
              </a:rPr>
              <a:t>/</a:t>
            </a: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. [cit. 2024-10-15].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>
                <a:solidFill>
                  <a:srgbClr val="212529"/>
                </a:solidFill>
                <a:latin typeface="Aptos"/>
                <a:ea typeface="Open Sans"/>
                <a:cs typeface="Open Sans"/>
              </a:rPr>
              <a:t>15) </a:t>
            </a: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 Online. Dostupné z: </a:t>
            </a:r>
            <a:r>
              <a:rPr lang="cs-CZ" sz="1200">
                <a:solidFill>
                  <a:srgbClr val="007BFF"/>
                </a:solidFill>
                <a:latin typeface="Open Sans"/>
                <a:ea typeface="Open Sans"/>
                <a:cs typeface="Open Sans"/>
              </a:rPr>
              <a:t>https://www.csfd.cz/film/1148018-percy-jackson-a-olympane/</a:t>
            </a:r>
            <a:r>
              <a:rPr lang="cs-CZ" sz="1200" err="1">
                <a:solidFill>
                  <a:srgbClr val="007BFF"/>
                </a:solidFill>
                <a:latin typeface="Open Sans"/>
                <a:ea typeface="Open Sans"/>
                <a:cs typeface="Open Sans"/>
              </a:rPr>
              <a:t>prehled</a:t>
            </a:r>
            <a:r>
              <a:rPr lang="cs-CZ" sz="1200">
                <a:solidFill>
                  <a:srgbClr val="007BFF"/>
                </a:solidFill>
                <a:latin typeface="Open Sans"/>
                <a:ea typeface="Open Sans"/>
                <a:cs typeface="Open Sans"/>
              </a:rPr>
              <a:t>/</a:t>
            </a:r>
            <a:r>
              <a:rPr lang="cs-CZ" sz="120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. [cit. 2024-10-15].</a:t>
            </a:r>
            <a:endParaRPr lang="cs-CZ" sz="1400">
              <a:solidFill>
                <a:srgbClr val="212529"/>
              </a:solidFill>
              <a:latin typeface="Aptos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303389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EFAD8-8C71-8EE1-8627-04624315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786"/>
            <a:ext cx="10515600" cy="1325563"/>
          </a:xfrm>
        </p:spPr>
        <p:txBody>
          <a:bodyPr/>
          <a:lstStyle/>
          <a:p>
            <a:r>
              <a:rPr lang="cs-CZ"/>
              <a:t>Použitá literatura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86E9E-678C-64FB-1B21-3CFB1CAF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661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HESIODOS. </a:t>
            </a:r>
            <a:r>
              <a:rPr lang="cs-CZ" i="1"/>
              <a:t>Železný věk</a:t>
            </a:r>
            <a:r>
              <a:rPr lang="cs-CZ"/>
              <a:t>. Překlad Julie Nováková. Praha: Odeon, 1976. 104 s. Strany 43–78.</a:t>
            </a:r>
            <a:endParaRPr lang="cs-CZ" b="0" i="0">
              <a:solidFill>
                <a:srgbClr val="333333"/>
              </a:solidFill>
              <a:effectLst/>
              <a:latin typeface="Arial"/>
              <a:cs typeface="Arial"/>
            </a:endParaRPr>
          </a:p>
          <a:p>
            <a:r>
              <a:rPr lang="cs-CZ" b="0" i="0">
                <a:solidFill>
                  <a:srgbClr val="333333"/>
                </a:solidFill>
                <a:effectLst/>
                <a:latin typeface="Arial"/>
                <a:cs typeface="Arial"/>
              </a:rPr>
              <a:t>ZAMAROVSKÝ, Vojtěch. </a:t>
            </a:r>
            <a:r>
              <a:rPr lang="cs-CZ" b="0" i="1">
                <a:solidFill>
                  <a:srgbClr val="333333"/>
                </a:solidFill>
                <a:effectLst/>
                <a:latin typeface="Arial"/>
                <a:cs typeface="Arial"/>
              </a:rPr>
              <a:t>Bohové a hrdinové antických bájí</a:t>
            </a:r>
            <a:r>
              <a:rPr lang="cs-CZ" b="0" i="0">
                <a:solidFill>
                  <a:srgbClr val="333333"/>
                </a:solidFill>
                <a:effectLst/>
                <a:latin typeface="Arial"/>
                <a:cs typeface="Arial"/>
              </a:rPr>
              <a:t>. Praha: Mladá fronta,</a:t>
            </a:r>
            <a:r>
              <a:rPr lang="cs-CZ"/>
              <a:t> </a:t>
            </a:r>
            <a:endParaRPr lang="cs-CZ">
              <a:solidFill>
                <a:srgbClr val="212529"/>
              </a:solidFill>
              <a:latin typeface="Open Sans"/>
              <a:ea typeface="Open Sans"/>
              <a:cs typeface="Open Sans"/>
            </a:endParaRPr>
          </a:p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A68B2-F317-39B6-A583-4AE695BEC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32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BA694-AA97-9CD4-34DE-C9B5DFDC3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Internetové 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E4629F-C27E-B71D-D32A-013649DF1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CK SEN. </a:t>
            </a:r>
            <a:r>
              <a:rPr lang="cs-CZ" sz="2400" i="1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Všechny zajímavosti řecké mytologie na jednom místě</a:t>
            </a:r>
            <a:r>
              <a:rPr lang="cs-CZ" sz="240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. Online. Dostupné z: </a:t>
            </a:r>
            <a:r>
              <a:rPr lang="cs-CZ" sz="2400">
                <a:latin typeface="Open Sans"/>
                <a:ea typeface="Open Sans"/>
                <a:cs typeface="Open Sans"/>
                <a:hlinkClick r:id="rId2"/>
              </a:rPr>
              <a:t>https://www.cksen.cz/blog/</a:t>
            </a:r>
            <a:r>
              <a:rPr lang="cs-CZ" sz="2400" err="1">
                <a:latin typeface="Open Sans"/>
                <a:ea typeface="Open Sans"/>
                <a:cs typeface="Open Sans"/>
                <a:hlinkClick r:id="rId2"/>
              </a:rPr>
              <a:t>vsechny</a:t>
            </a:r>
            <a:r>
              <a:rPr lang="cs-CZ" sz="2400">
                <a:latin typeface="Open Sans"/>
                <a:ea typeface="Open Sans"/>
                <a:cs typeface="Open Sans"/>
                <a:hlinkClick r:id="rId2"/>
              </a:rPr>
              <a:t>-</a:t>
            </a:r>
            <a:r>
              <a:rPr lang="cs-CZ" sz="2400" err="1">
                <a:latin typeface="Open Sans"/>
                <a:ea typeface="Open Sans"/>
                <a:cs typeface="Open Sans"/>
                <a:hlinkClick r:id="rId2"/>
              </a:rPr>
              <a:t>zajimavosti</a:t>
            </a:r>
            <a:r>
              <a:rPr lang="cs-CZ" sz="2400">
                <a:latin typeface="Open Sans"/>
                <a:ea typeface="Open Sans"/>
                <a:cs typeface="Open Sans"/>
                <a:hlinkClick r:id="rId2"/>
              </a:rPr>
              <a:t>-</a:t>
            </a:r>
            <a:r>
              <a:rPr lang="cs-CZ" sz="2400" err="1">
                <a:latin typeface="Open Sans"/>
                <a:ea typeface="Open Sans"/>
                <a:cs typeface="Open Sans"/>
                <a:hlinkClick r:id="rId2"/>
              </a:rPr>
              <a:t>recke</a:t>
            </a:r>
            <a:r>
              <a:rPr lang="cs-CZ" sz="2400">
                <a:latin typeface="Open Sans"/>
                <a:ea typeface="Open Sans"/>
                <a:cs typeface="Open Sans"/>
                <a:hlinkClick r:id="rId2"/>
              </a:rPr>
              <a:t>-mytologie-na-jednom-miste/</a:t>
            </a:r>
            <a:r>
              <a:rPr lang="cs-CZ" sz="240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. [cit. 2024-10-09].</a:t>
            </a:r>
            <a:endParaRPr lang="cs-CZ" sz="2400" b="0" i="1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sz="2400" b="0" i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KRATOCHVÍL, Zdeněk. </a:t>
            </a:r>
            <a:r>
              <a:rPr lang="cs-CZ" sz="2400" b="0" i="1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Hésiodova</a:t>
            </a:r>
            <a:r>
              <a:rPr lang="cs-CZ" sz="2400" b="0" i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Theogonie (Rození bohů)</a:t>
            </a:r>
            <a:r>
              <a:rPr lang="cs-CZ" sz="2400" b="0" i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Online. Osel. 2021. Dostupné z: </a:t>
            </a:r>
            <a:r>
              <a:rPr lang="cs-CZ" sz="2400" b="0" i="0" u="none" strike="noStrike">
                <a:solidFill>
                  <a:srgbClr val="007BFF"/>
                </a:solidFill>
                <a:effectLst/>
                <a:latin typeface="Open Sans" panose="020B0606030504020204" pitchFamily="34" charset="0"/>
                <a:hlinkClick r:id="rId3"/>
              </a:rPr>
              <a:t>https://www.osel.cz/12073-hesiodova-theogonie-rozeni-bohu.html</a:t>
            </a:r>
            <a:r>
              <a:rPr lang="cs-CZ" sz="2400" b="0" i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[cit. 2024-10-15].</a:t>
            </a:r>
          </a:p>
          <a:p>
            <a:endParaRPr lang="cs-CZ"/>
          </a:p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0286C7-0A93-820E-D760-6F6478F5C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45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EFAD8-8C71-8EE1-8627-04624315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433"/>
            <a:ext cx="10515600" cy="1325563"/>
          </a:xfrm>
        </p:spPr>
        <p:txBody>
          <a:bodyPr/>
          <a:lstStyle/>
          <a:p>
            <a:r>
              <a:rPr lang="cs-CZ"/>
              <a:t>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86E9E-678C-64FB-1B21-3CFB1CAF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46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err="1"/>
              <a:t>Hesiodos</a:t>
            </a:r>
            <a:r>
              <a:rPr lang="cs-CZ"/>
              <a:t> – </a:t>
            </a:r>
            <a:r>
              <a:rPr lang="cs-CZ" err="1"/>
              <a:t>Theogonia</a:t>
            </a:r>
            <a:r>
              <a:rPr lang="cs-CZ"/>
              <a:t> (Zrození Bohů)</a:t>
            </a:r>
          </a:p>
          <a:p>
            <a:pPr>
              <a:lnSpc>
                <a:spcPct val="150000"/>
              </a:lnSpc>
            </a:pPr>
            <a:r>
              <a:rPr lang="cs-CZ"/>
              <a:t>Nejstarší řecký mytologický spis </a:t>
            </a:r>
          </a:p>
          <a:p>
            <a:pPr lvl="1">
              <a:lnSpc>
                <a:spcPct val="150000"/>
              </a:lnSpc>
            </a:pPr>
            <a:r>
              <a:rPr lang="cs-CZ"/>
              <a:t>8. nebo 7. století př. n. l.</a:t>
            </a:r>
          </a:p>
          <a:p>
            <a:pPr>
              <a:lnSpc>
                <a:spcPct val="150000"/>
              </a:lnSpc>
            </a:pPr>
            <a:r>
              <a:rPr lang="cs-CZ"/>
              <a:t>Popisuje zrod Bohů a světa</a:t>
            </a:r>
          </a:p>
          <a:p>
            <a:pPr>
              <a:lnSpc>
                <a:spcPct val="150000"/>
              </a:lnSpc>
            </a:pPr>
            <a:r>
              <a:rPr lang="cs-CZ"/>
              <a:t>Popisuje genealogii řeckých bohů</a:t>
            </a:r>
          </a:p>
          <a:p>
            <a:endParaRPr lang="cs-CZ"/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F748FB-4ABB-D57F-C302-D779D12C1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9BEC0B46-96CF-DDFB-11F3-14178AFE0F34}"/>
              </a:ext>
            </a:extLst>
          </p:cNvPr>
          <p:cNvGrpSpPr/>
          <p:nvPr/>
        </p:nvGrpSpPr>
        <p:grpSpPr>
          <a:xfrm>
            <a:off x="9395833" y="395443"/>
            <a:ext cx="1944947" cy="3035789"/>
            <a:chOff x="9338338" y="2240105"/>
            <a:chExt cx="1944947" cy="303578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60A2C4A9-A14F-BF72-371D-41ADA6DB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8338" y="2240105"/>
              <a:ext cx="1944947" cy="2758790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AD5A52DF-F8D9-5A29-E393-AD82E2881E8C}"/>
                </a:ext>
              </a:extLst>
            </p:cNvPr>
            <p:cNvSpPr txBox="1"/>
            <p:nvPr/>
          </p:nvSpPr>
          <p:spPr>
            <a:xfrm>
              <a:off x="9338338" y="4998895"/>
              <a:ext cx="1944947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1200"/>
                <a:t>1</a:t>
              </a:r>
              <a:r>
                <a:rPr lang="cs-CZ" sz="1200"/>
                <a:t>)</a:t>
              </a:r>
              <a:endParaRPr lang="cs-CZ"/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E745B51-A737-BE16-5286-A8B5E43BE341}"/>
              </a:ext>
            </a:extLst>
          </p:cNvPr>
          <p:cNvGrpSpPr/>
          <p:nvPr/>
        </p:nvGrpSpPr>
        <p:grpSpPr>
          <a:xfrm>
            <a:off x="9535118" y="3432238"/>
            <a:ext cx="1817167" cy="3035789"/>
            <a:chOff x="5048250" y="1986225"/>
            <a:chExt cx="1817167" cy="3035789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C13E5F3F-DCA9-A1AC-97A4-3B2262B83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8250" y="1986225"/>
              <a:ext cx="1817167" cy="2758790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24D7E319-158D-BF02-CBD6-823B559DB587}"/>
                </a:ext>
              </a:extLst>
            </p:cNvPr>
            <p:cNvSpPr txBox="1"/>
            <p:nvPr/>
          </p:nvSpPr>
          <p:spPr>
            <a:xfrm>
              <a:off x="5048250" y="4745015"/>
              <a:ext cx="1817167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1200"/>
                <a:t>2)</a:t>
              </a:r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68603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EFAD8-8C71-8EE1-8627-04624315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03" y="365125"/>
            <a:ext cx="10515600" cy="1325563"/>
          </a:xfrm>
        </p:spPr>
        <p:txBody>
          <a:bodyPr/>
          <a:lstStyle/>
          <a:p>
            <a:r>
              <a:rPr lang="cs-CZ"/>
              <a:t>Počátky stvoření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86E9E-678C-64FB-1B21-3CFB1CAF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03" y="1690688"/>
            <a:ext cx="7133302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cs-CZ"/>
              <a:t>Chaos – prázdnota a beztvarost</a:t>
            </a:r>
          </a:p>
          <a:p>
            <a:pPr>
              <a:lnSpc>
                <a:spcPct val="150000"/>
              </a:lnSpc>
            </a:pPr>
            <a:r>
              <a:rPr lang="cs-CZ"/>
              <a:t>Z chaosu se zrodila Gaia (Země) a Uranos (nebe)</a:t>
            </a:r>
          </a:p>
          <a:p>
            <a:pPr>
              <a:lnSpc>
                <a:spcPct val="150000"/>
              </a:lnSpc>
            </a:pPr>
            <a:r>
              <a:rPr lang="cs-CZ"/>
              <a:t>Gaia a Uranos – rodiče titánů </a:t>
            </a:r>
          </a:p>
          <a:p>
            <a:pPr>
              <a:lnSpc>
                <a:spcPct val="150000"/>
              </a:lnSpc>
            </a:pPr>
            <a:r>
              <a:rPr lang="cs-CZ"/>
              <a:t>Gaia z nenávisti navádí titány k sesazení Urana</a:t>
            </a:r>
          </a:p>
          <a:p>
            <a:pPr lvl="1">
              <a:lnSpc>
                <a:spcPct val="150000"/>
              </a:lnSpc>
            </a:pPr>
            <a:r>
              <a:rPr lang="cs-CZ"/>
              <a:t>Kronos s její pomocí sesadí Urana a stane se vládcem</a:t>
            </a:r>
          </a:p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98A3C2-0E04-42CF-252F-ECDF2EED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64E7F69-98B6-C11C-48D5-7882112A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235" y="125412"/>
            <a:ext cx="2575254" cy="44767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C3638EF-BC44-89D7-51DD-3F640C018301}"/>
              </a:ext>
            </a:extLst>
          </p:cNvPr>
          <p:cNvSpPr txBox="1"/>
          <p:nvPr/>
        </p:nvSpPr>
        <p:spPr>
          <a:xfrm>
            <a:off x="8409803" y="4248038"/>
            <a:ext cx="38615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/>
              <a:t>3)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B342382-8918-1C91-2134-7D3CA2570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466" y="5154516"/>
            <a:ext cx="4276643" cy="16233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8E8A4E7-EFEC-A1A8-81C0-DDC961F7C3B1}"/>
              </a:ext>
            </a:extLst>
          </p:cNvPr>
          <p:cNvSpPr txBox="1"/>
          <p:nvPr/>
        </p:nvSpPr>
        <p:spPr>
          <a:xfrm>
            <a:off x="6739581" y="6410641"/>
            <a:ext cx="396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/>
              <a:t>4)</a:t>
            </a:r>
          </a:p>
        </p:txBody>
      </p:sp>
    </p:spTree>
    <p:extLst>
      <p:ext uri="{BB962C8B-B14F-4D97-AF65-F5344CB8AC3E}">
        <p14:creationId xmlns:p14="http://schemas.microsoft.com/office/powerpoint/2010/main" val="2830323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B76FE-1D03-13FD-ED47-3AEEDB00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03" y="365125"/>
            <a:ext cx="10515600" cy="1325563"/>
          </a:xfrm>
        </p:spPr>
        <p:txBody>
          <a:bodyPr/>
          <a:lstStyle/>
          <a:p>
            <a:r>
              <a:rPr lang="pt-BR"/>
              <a:t>Zeus a jeho cesta k moci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82AA89-7D97-BA47-06BA-16203D1E3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03" y="1690688"/>
            <a:ext cx="5176837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cs-CZ"/>
              <a:t>Kronos pojídá vlastní děti ze strachu, že ho sesadí</a:t>
            </a:r>
          </a:p>
          <a:p>
            <a:pPr lvl="1">
              <a:lnSpc>
                <a:spcPct val="150000"/>
              </a:lnSpc>
            </a:pPr>
            <a:r>
              <a:rPr lang="cs-CZ"/>
              <a:t>Pozřel </a:t>
            </a:r>
            <a:r>
              <a:rPr lang="cs-CZ" err="1"/>
              <a:t>Histiu</a:t>
            </a:r>
            <a:r>
              <a:rPr lang="cs-CZ"/>
              <a:t>, </a:t>
            </a:r>
            <a:r>
              <a:rPr lang="cs-CZ" err="1"/>
              <a:t>Démetru</a:t>
            </a:r>
            <a:r>
              <a:rPr lang="cs-CZ"/>
              <a:t>, Héru, Poseidona a Háda</a:t>
            </a:r>
          </a:p>
          <a:p>
            <a:pPr>
              <a:lnSpc>
                <a:spcPct val="150000"/>
              </a:lnSpc>
            </a:pPr>
            <a:r>
              <a:rPr lang="cs-CZ" err="1"/>
              <a:t>Rheia</a:t>
            </a:r>
            <a:r>
              <a:rPr lang="cs-CZ"/>
              <a:t> skryla Dia</a:t>
            </a:r>
          </a:p>
          <a:p>
            <a:pPr>
              <a:lnSpc>
                <a:spcPct val="150000"/>
              </a:lnSpc>
            </a:pPr>
            <a:r>
              <a:rPr lang="cs-CZ"/>
              <a:t>Zeus v dospělosti osvobodí sourozence</a:t>
            </a:r>
          </a:p>
          <a:p>
            <a:pPr>
              <a:lnSpc>
                <a:spcPct val="150000"/>
              </a:lnSpc>
            </a:pPr>
            <a:r>
              <a:rPr lang="cs-CZ"/>
              <a:t>Zeus vyhrává 10letou bitvu proti titánům</a:t>
            </a:r>
          </a:p>
          <a:p>
            <a:pPr>
              <a:lnSpc>
                <a:spcPct val="150000"/>
              </a:lnSpc>
            </a:pPr>
            <a:endParaRPr lang="cs-CZ"/>
          </a:p>
          <a:p>
            <a:pPr marL="0" indent="0">
              <a:lnSpc>
                <a:spcPct val="150000"/>
              </a:lnSpc>
              <a:buNone/>
            </a:pPr>
            <a:endParaRPr lang="cs-CZ"/>
          </a:p>
          <a:p>
            <a:pPr marL="0" indent="0">
              <a:buNone/>
            </a:pP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A55A4E-631B-E342-DF23-4562AD7B8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  <p:pic>
        <p:nvPicPr>
          <p:cNvPr id="5" name="Picture 2" descr="The Greek God Family Tree in a Nutshell : r/coolguides">
            <a:extLst>
              <a:ext uri="{FF2B5EF4-FFF2-40B4-BE49-F238E27FC236}">
                <a16:creationId xmlns:a16="http://schemas.microsoft.com/office/drawing/2014/main" id="{0F6D5FB8-C4EB-DFEC-898B-A27F6355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360" y="3347"/>
            <a:ext cx="5176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7B01853-1CEB-97AA-6833-4221322CD7E8}"/>
              </a:ext>
            </a:extLst>
          </p:cNvPr>
          <p:cNvSpPr txBox="1"/>
          <p:nvPr/>
        </p:nvSpPr>
        <p:spPr>
          <a:xfrm>
            <a:off x="6004917" y="6043565"/>
            <a:ext cx="3834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/>
              <a:t>5)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A017EBD-965F-F320-9E0E-9B171873F48F}"/>
              </a:ext>
            </a:extLst>
          </p:cNvPr>
          <p:cNvSpPr txBox="1"/>
          <p:nvPr/>
        </p:nvSpPr>
        <p:spPr>
          <a:xfrm>
            <a:off x="-1293" y="5931323"/>
            <a:ext cx="440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Odkaz na kompletní rodokmen: </a:t>
            </a:r>
            <a:r>
              <a:rPr lang="cs-CZ">
                <a:hlinkClick r:id="rId4"/>
              </a:rPr>
              <a:t>https://somlieng.github.io/Greek_gods_family_tree/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72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EFAD8-8C71-8EE1-8627-04624315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52"/>
            <a:ext cx="10515600" cy="1325563"/>
          </a:xfrm>
        </p:spPr>
        <p:txBody>
          <a:bodyPr/>
          <a:lstStyle/>
          <a:p>
            <a:r>
              <a:rPr lang="cs-CZ"/>
              <a:t>Řečtí bohové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86E9E-678C-64FB-1B21-3CFB1CAF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246" y="1445319"/>
            <a:ext cx="1986262" cy="41714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i="0" u="none" strike="noStrike">
                <a:solidFill>
                  <a:srgbClr val="000000"/>
                </a:solidFill>
                <a:effectLst/>
                <a:latin typeface="Aptos"/>
              </a:rPr>
              <a:t>Zeus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>
                <a:solidFill>
                  <a:srgbClr val="000000"/>
                </a:solidFill>
                <a:effectLst/>
                <a:latin typeface="Aptos"/>
              </a:rPr>
              <a:t>Héra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 err="1">
                <a:solidFill>
                  <a:srgbClr val="000000"/>
                </a:solidFill>
                <a:effectLst/>
                <a:latin typeface="Aptos"/>
              </a:rPr>
              <a:t>Apolón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 </a:t>
            </a:r>
          </a:p>
          <a:p>
            <a:pPr marL="0" indent="0">
              <a:buNone/>
            </a:pPr>
            <a:r>
              <a:rPr lang="cs-CZ" i="0" u="none" strike="noStrike" err="1">
                <a:solidFill>
                  <a:srgbClr val="000000"/>
                </a:solidFill>
                <a:effectLst/>
                <a:latin typeface="Aptos"/>
              </a:rPr>
              <a:t>Arés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 err="1">
                <a:solidFill>
                  <a:srgbClr val="000000"/>
                </a:solidFill>
                <a:effectLst/>
                <a:latin typeface="Aptos"/>
              </a:rPr>
              <a:t>Héfaistos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>
                <a:solidFill>
                  <a:srgbClr val="000000"/>
                </a:solidFill>
                <a:effectLst/>
                <a:latin typeface="Aptos"/>
              </a:rPr>
              <a:t>Artemis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>
                <a:solidFill>
                  <a:srgbClr val="000000"/>
                </a:solidFill>
                <a:effectLst/>
                <a:latin typeface="Aptos"/>
              </a:rPr>
              <a:t>Afrodita</a:t>
            </a:r>
          </a:p>
          <a:p>
            <a:pPr marL="0" indent="0">
              <a:buNone/>
            </a:pPr>
            <a:r>
              <a:rPr lang="cs-CZ" i="0" u="none" strike="noStrike">
                <a:solidFill>
                  <a:srgbClr val="000000"/>
                </a:solidFill>
                <a:effectLst/>
                <a:latin typeface="Aptos"/>
              </a:rPr>
              <a:t>Athéna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endParaRPr lang="cs-CZ" b="0" i="0" u="none" strike="noStrike">
              <a:solidFill>
                <a:srgbClr val="000000"/>
              </a:solidFill>
              <a:effectLst/>
              <a:latin typeface="markL"/>
            </a:endParaRPr>
          </a:p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C83B0F-AFB2-AF0E-95D2-FCBB4A85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22A97E7-458A-6269-12EE-18970B260ACB}"/>
              </a:ext>
            </a:extLst>
          </p:cNvPr>
          <p:cNvSpPr>
            <a:spLocks noGrp="1"/>
          </p:cNvSpPr>
          <p:nvPr/>
        </p:nvSpPr>
        <p:spPr>
          <a:xfrm>
            <a:off x="3573734" y="1445318"/>
            <a:ext cx="1846005" cy="4170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i="0" u="none" strike="noStrike" err="1">
                <a:solidFill>
                  <a:srgbClr val="000000"/>
                </a:solidFill>
                <a:effectLst/>
                <a:latin typeface="Aptos"/>
              </a:rPr>
              <a:t>Hermés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 err="1">
                <a:solidFill>
                  <a:srgbClr val="000000"/>
                </a:solidFill>
                <a:effectLst/>
                <a:latin typeface="Aptos"/>
              </a:rPr>
              <a:t>Hádés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 err="1">
                <a:solidFill>
                  <a:srgbClr val="000000"/>
                </a:solidFill>
                <a:effectLst/>
                <a:latin typeface="Aptos"/>
              </a:rPr>
              <a:t>Hébé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>
                <a:solidFill>
                  <a:srgbClr val="000000"/>
                </a:solidFill>
                <a:effectLst/>
                <a:latin typeface="Aptos"/>
              </a:rPr>
              <a:t>Hélios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>
                <a:solidFill>
                  <a:srgbClr val="000000"/>
                </a:solidFill>
                <a:effectLst/>
                <a:latin typeface="Aptos"/>
              </a:rPr>
              <a:t>Démétér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>
                <a:solidFill>
                  <a:srgbClr val="000000"/>
                </a:solidFill>
                <a:effectLst/>
                <a:latin typeface="Aptos"/>
              </a:rPr>
              <a:t>Dionýsos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marL="0" indent="0">
              <a:buNone/>
            </a:pPr>
            <a:r>
              <a:rPr lang="cs-CZ" i="0" u="none" strike="noStrike">
                <a:solidFill>
                  <a:srgbClr val="000000"/>
                </a:solidFill>
                <a:effectLst/>
                <a:latin typeface="Aptos"/>
              </a:rPr>
              <a:t>Persefona </a:t>
            </a:r>
          </a:p>
          <a:p>
            <a:pPr marL="0" indent="0">
              <a:buNone/>
            </a:pPr>
            <a:r>
              <a:rPr lang="cs-CZ" i="0" u="none" strike="noStrike" err="1">
                <a:solidFill>
                  <a:srgbClr val="000000"/>
                </a:solidFill>
                <a:effectLst/>
                <a:latin typeface="Aptos"/>
              </a:rPr>
              <a:t>Hestiá</a:t>
            </a:r>
            <a:r>
              <a:rPr lang="cs-CZ" b="0" i="0" u="none" strike="noStrike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endParaRPr lang="cs-CZ" b="0" i="0" u="none" strike="noStrike">
              <a:solidFill>
                <a:srgbClr val="000000"/>
              </a:solidFill>
              <a:effectLst/>
              <a:latin typeface="markL"/>
            </a:endParaRPr>
          </a:p>
          <a:p>
            <a:endParaRPr lang="cs-CZ"/>
          </a:p>
        </p:txBody>
      </p:sp>
      <p:pic>
        <p:nvPicPr>
          <p:cNvPr id="4" name="Obrázek 3" descr="Obsah obrázku oblečení, osoba, socha, šaty&#10;&#10;Popis se vygeneroval automaticky.">
            <a:extLst>
              <a:ext uri="{FF2B5EF4-FFF2-40B4-BE49-F238E27FC236}">
                <a16:creationId xmlns:a16="http://schemas.microsoft.com/office/drawing/2014/main" id="{1EC23D38-5673-8F44-295C-EE01431A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494" y="3746008"/>
            <a:ext cx="4341635" cy="245487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1E8928-3D13-1B88-B9A8-2BF6C661DFC1}"/>
              </a:ext>
            </a:extLst>
          </p:cNvPr>
          <p:cNvSpPr txBox="1"/>
          <p:nvPr/>
        </p:nvSpPr>
        <p:spPr>
          <a:xfrm>
            <a:off x="6558029" y="5829645"/>
            <a:ext cx="4761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6)</a:t>
            </a:r>
          </a:p>
        </p:txBody>
      </p:sp>
    </p:spTree>
    <p:extLst>
      <p:ext uri="{BB962C8B-B14F-4D97-AF65-F5344CB8AC3E}">
        <p14:creationId xmlns:p14="http://schemas.microsoft.com/office/powerpoint/2010/main" val="1096548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EFAD8-8C71-8EE1-8627-04624315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759"/>
            <a:ext cx="10515600" cy="1325563"/>
          </a:xfrm>
        </p:spPr>
        <p:txBody>
          <a:bodyPr/>
          <a:lstStyle/>
          <a:p>
            <a:r>
              <a:rPr lang="cs-CZ"/>
              <a:t>Zeus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86E9E-678C-64FB-1B21-3CFB1CAF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583"/>
            <a:ext cx="4920344" cy="340045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/>
              <a:t>Syn Krona a </a:t>
            </a:r>
            <a:r>
              <a:rPr lang="cs-CZ" sz="2400" err="1"/>
              <a:t>Rheie</a:t>
            </a:r>
            <a:r>
              <a:rPr lang="cs-CZ" sz="2400"/>
              <a:t> </a:t>
            </a:r>
          </a:p>
          <a:p>
            <a:pPr>
              <a:lnSpc>
                <a:spcPct val="150000"/>
              </a:lnSpc>
            </a:pPr>
            <a:r>
              <a:rPr lang="cs-CZ" sz="2400"/>
              <a:t>Vládce Olympu</a:t>
            </a:r>
          </a:p>
          <a:p>
            <a:pPr>
              <a:lnSpc>
                <a:spcPct val="150000"/>
              </a:lnSpc>
            </a:pPr>
            <a:r>
              <a:rPr lang="cs-CZ" sz="2400"/>
              <a:t>Bůh počasí, hromu a blesku</a:t>
            </a:r>
          </a:p>
          <a:p>
            <a:pPr>
              <a:lnSpc>
                <a:spcPct val="150000"/>
              </a:lnSpc>
            </a:pPr>
            <a:r>
              <a:rPr lang="cs-CZ" sz="2400"/>
              <a:t>Rád se smál, ale přesto byl považován za moudrého </a:t>
            </a:r>
          </a:p>
          <a:p>
            <a:endParaRPr lang="cs-CZ"/>
          </a:p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CF649F0-56C5-7ED5-E1A4-E85C78BB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Lightning">
                <a:extLst>
                  <a:ext uri="{FF2B5EF4-FFF2-40B4-BE49-F238E27FC236}">
                    <a16:creationId xmlns:a16="http://schemas.microsoft.com/office/drawing/2014/main" id="{C3124799-233B-AD66-D180-21D5585559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7463025"/>
                  </p:ext>
                </p:extLst>
              </p:nvPr>
            </p:nvGraphicFramePr>
            <p:xfrm>
              <a:off x="2015067" y="330912"/>
              <a:ext cx="912160" cy="92476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12160" cy="924761"/>
                    </a:xfrm>
                    <a:prstGeom prst="rect">
                      <a:avLst/>
                    </a:prstGeom>
                  </am3d:spPr>
                  <am3d:camera>
                    <am3d:pos x="0" y="0" z="757325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2774" d="1000000"/>
                    <am3d:preTrans dx="-4183202" dy="-17396226" dz="-23238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18077" ay="202398" az="-1079517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4058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Lightning">
                <a:extLst>
                  <a:ext uri="{FF2B5EF4-FFF2-40B4-BE49-F238E27FC236}">
                    <a16:creationId xmlns:a16="http://schemas.microsoft.com/office/drawing/2014/main" id="{C3124799-233B-AD66-D180-21D5585559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5067" y="330912"/>
                <a:ext cx="912160" cy="92476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8849C8CF-5090-C5D4-9EB8-9393ED360EA3}"/>
              </a:ext>
            </a:extLst>
          </p:cNvPr>
          <p:cNvSpPr txBox="1">
            <a:spLocks/>
          </p:cNvSpPr>
          <p:nvPr/>
        </p:nvSpPr>
        <p:spPr>
          <a:xfrm>
            <a:off x="6639515" y="3032011"/>
            <a:ext cx="4725343" cy="32961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/>
              <a:t>Dcera Krona a </a:t>
            </a:r>
            <a:r>
              <a:rPr lang="cs-CZ" err="1"/>
              <a:t>Rheie</a:t>
            </a:r>
            <a:endParaRPr lang="cs-CZ"/>
          </a:p>
          <a:p>
            <a:pPr>
              <a:lnSpc>
                <a:spcPct val="150000"/>
              </a:lnSpc>
            </a:pPr>
            <a:r>
              <a:rPr lang="cs-CZ"/>
              <a:t>Diova manželka</a:t>
            </a:r>
          </a:p>
          <a:p>
            <a:pPr>
              <a:lnSpc>
                <a:spcPct val="150000"/>
              </a:lnSpc>
            </a:pPr>
            <a:r>
              <a:rPr lang="cs-CZ"/>
              <a:t>Bohyně žen</a:t>
            </a:r>
          </a:p>
          <a:p>
            <a:pPr>
              <a:lnSpc>
                <a:spcPct val="150000"/>
              </a:lnSpc>
            </a:pPr>
            <a:r>
              <a:rPr lang="cs-CZ"/>
              <a:t>Bohyně manželství a věrnosti 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7422BA73-8D5F-C3ED-D540-B99450436BA3}"/>
              </a:ext>
            </a:extLst>
          </p:cNvPr>
          <p:cNvSpPr txBox="1">
            <a:spLocks/>
          </p:cNvSpPr>
          <p:nvPr/>
        </p:nvSpPr>
        <p:spPr>
          <a:xfrm>
            <a:off x="6639515" y="2014457"/>
            <a:ext cx="29043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err="1"/>
              <a:t>Héra</a:t>
            </a:r>
            <a:r>
              <a:rPr lang="cs-CZ"/>
              <a:t>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612BE98-1846-FD00-77DA-3EA0415AB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20000">
            <a:off x="5248919" y="3460005"/>
            <a:ext cx="1887187" cy="19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99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EFAD8-8C71-8EE1-8627-04624315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52"/>
            <a:ext cx="10515600" cy="1325563"/>
          </a:xfrm>
        </p:spPr>
        <p:txBody>
          <a:bodyPr/>
          <a:lstStyle/>
          <a:p>
            <a:r>
              <a:rPr lang="cs-CZ"/>
              <a:t>Afrodita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86E9E-678C-64FB-1B21-3CFB1CAF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615"/>
            <a:ext cx="6640640" cy="5139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>
                <a:ea typeface="+mn-lt"/>
                <a:cs typeface="+mn-lt"/>
              </a:rPr>
              <a:t>Dcera Urana (a mořské pěny) </a:t>
            </a:r>
            <a:endParaRPr lang="cs-CZ"/>
          </a:p>
          <a:p>
            <a:pPr>
              <a:lnSpc>
                <a:spcPct val="150000"/>
              </a:lnSpc>
            </a:pPr>
            <a:r>
              <a:rPr lang="cs-CZ">
                <a:ea typeface="+mn-lt"/>
                <a:cs typeface="+mn-lt"/>
              </a:rPr>
              <a:t>Bohyně lásky a fyzické přitažlivosti</a:t>
            </a:r>
            <a:endParaRPr lang="cs-CZ"/>
          </a:p>
          <a:p>
            <a:pPr>
              <a:lnSpc>
                <a:spcPct val="150000"/>
              </a:lnSpc>
            </a:pPr>
            <a:r>
              <a:rPr lang="cs-CZ" err="1">
                <a:ea typeface="+mn-lt"/>
                <a:cs typeface="+mn-lt"/>
              </a:rPr>
              <a:t>Héfaistova</a:t>
            </a:r>
            <a:r>
              <a:rPr lang="cs-CZ">
                <a:ea typeface="+mn-lt"/>
                <a:cs typeface="+mn-lt"/>
              </a:rPr>
              <a:t> žena </a:t>
            </a:r>
          </a:p>
          <a:p>
            <a:endParaRPr lang="cs-CZ">
              <a:ea typeface="+mn-lt"/>
              <a:cs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C83B0F-AFB2-AF0E-95D2-FCBB4A85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8449826" y="3111186"/>
            <a:ext cx="6858838" cy="628095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DDEC5CF-3A4C-400D-4FCE-E03149F53CEB}"/>
              </a:ext>
            </a:extLst>
          </p:cNvPr>
          <p:cNvSpPr txBox="1">
            <a:spLocks/>
          </p:cNvSpPr>
          <p:nvPr/>
        </p:nvSpPr>
        <p:spPr>
          <a:xfrm>
            <a:off x="6618920" y="2508727"/>
            <a:ext cx="23483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err="1"/>
              <a:t>Hermés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6B55133-E208-09DB-1ACC-ACF910836A54}"/>
              </a:ext>
            </a:extLst>
          </p:cNvPr>
          <p:cNvSpPr txBox="1">
            <a:spLocks/>
          </p:cNvSpPr>
          <p:nvPr/>
        </p:nvSpPr>
        <p:spPr>
          <a:xfrm>
            <a:off x="6618920" y="3824902"/>
            <a:ext cx="4735641" cy="28945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600">
                <a:ea typeface="+mn-lt"/>
                <a:cs typeface="+mn-lt"/>
              </a:rPr>
              <a:t>Syn Dia a Maie</a:t>
            </a:r>
            <a:endParaRPr lang="cs-CZ"/>
          </a:p>
          <a:p>
            <a:pPr>
              <a:lnSpc>
                <a:spcPct val="150000"/>
              </a:lnSpc>
            </a:pPr>
            <a:r>
              <a:rPr lang="cs-CZ" sz="2600">
                <a:ea typeface="+mn-lt"/>
                <a:cs typeface="+mn-lt"/>
              </a:rPr>
              <a:t>Bůh cestování, pohostinnosti</a:t>
            </a:r>
            <a:endParaRPr lang="cs-CZ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cs-CZ" sz="2600">
                <a:ea typeface="+mn-lt"/>
                <a:cs typeface="+mn-lt"/>
              </a:rPr>
              <a:t>Diův osobní posel</a:t>
            </a:r>
            <a:endParaRPr lang="cs-CZ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Peace Dove">
                <a:extLst>
                  <a:ext uri="{FF2B5EF4-FFF2-40B4-BE49-F238E27FC236}">
                    <a16:creationId xmlns:a16="http://schemas.microsoft.com/office/drawing/2014/main" id="{60429B82-A393-BEC2-6695-0260D53EC5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0838201"/>
                  </p:ext>
                </p:extLst>
              </p:nvPr>
            </p:nvGraphicFramePr>
            <p:xfrm>
              <a:off x="4016349" y="158526"/>
              <a:ext cx="3596712" cy="21099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96712" cy="2109942"/>
                    </a:xfrm>
                    <a:prstGeom prst="rect">
                      <a:avLst/>
                    </a:prstGeom>
                  </am3d:spPr>
                  <am3d:camera>
                    <am3d:pos x="0" y="0" z="596186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17538" d="1000000"/>
                    <am3d:preTrans dx="0" dy="-11194260" dz="2555035"/>
                    <am3d:scale>
                      <am3d:sx n="1000000" d="1000000"/>
                      <am3d:sy n="1000000" d="1000000"/>
                      <am3d:sz n="1000000" d="1000000"/>
                    </am3d:scale>
                    <am3d:rot ax="1127458" ay="-2021622" az="-64134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1539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Peace Dove">
                <a:extLst>
                  <a:ext uri="{FF2B5EF4-FFF2-40B4-BE49-F238E27FC236}">
                    <a16:creationId xmlns:a16="http://schemas.microsoft.com/office/drawing/2014/main" id="{60429B82-A393-BEC2-6695-0260D53EC5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6349" y="158526"/>
                <a:ext cx="3596712" cy="2109942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brázek 6" descr="Plovoucí glóbus zobrazující západní polokouli">
            <a:extLst>
              <a:ext uri="{FF2B5EF4-FFF2-40B4-BE49-F238E27FC236}">
                <a16:creationId xmlns:a16="http://schemas.microsoft.com/office/drawing/2014/main" id="{87E8E815-9285-3BC1-AC23-2A6D95C37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530" r="3911" b="-106"/>
          <a:stretch/>
        </p:blipFill>
        <p:spPr>
          <a:xfrm>
            <a:off x="8625479" y="1594111"/>
            <a:ext cx="1586675" cy="18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920</Words>
  <Application>Microsoft Office PowerPoint</Application>
  <PresentationFormat>Širokoúhlá obrazovka</PresentationFormat>
  <Paragraphs>107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markL</vt:lpstr>
      <vt:lpstr>Aptos</vt:lpstr>
      <vt:lpstr>Aptos Display</vt:lpstr>
      <vt:lpstr>Arial</vt:lpstr>
      <vt:lpstr>Calibri</vt:lpstr>
      <vt:lpstr>Open Sans</vt:lpstr>
      <vt:lpstr>Motiv systému Office</vt:lpstr>
      <vt:lpstr>Antická mytologie</vt:lpstr>
      <vt:lpstr>Použitá literatura </vt:lpstr>
      <vt:lpstr>Internetové zdroje:</vt:lpstr>
      <vt:lpstr>Prameny</vt:lpstr>
      <vt:lpstr>Počátky stvoření</vt:lpstr>
      <vt:lpstr>Zeus a jeho cesta k moci</vt:lpstr>
      <vt:lpstr>Řečtí bohové</vt:lpstr>
      <vt:lpstr>Zeus </vt:lpstr>
      <vt:lpstr>Afrodita </vt:lpstr>
      <vt:lpstr>Výtvarné zobrazení </vt:lpstr>
      <vt:lpstr>Pád Titánů</vt:lpstr>
      <vt:lpstr>Apollo</vt:lpstr>
      <vt:lpstr>Prezentace aplikace PowerPoint</vt:lpstr>
      <vt:lpstr>Zrození Venuše </vt:lpstr>
      <vt:lpstr>Prezentace aplikace PowerPoint</vt:lpstr>
      <vt:lpstr>Prezentace aplikace PowerPoint</vt:lpstr>
      <vt:lpstr>Seznam obrázků: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Antická mytologie</dc:title>
  <dc:creator/>
  <cp:lastModifiedBy>Zikmund Lukáš (S-PEF)</cp:lastModifiedBy>
  <cp:revision>1</cp:revision>
  <dcterms:created xsi:type="dcterms:W3CDTF">2024-10-08T13:59:58Z</dcterms:created>
  <dcterms:modified xsi:type="dcterms:W3CDTF">2024-10-17T18:44:13Z</dcterms:modified>
</cp:coreProperties>
</file>